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90" r:id="rId2"/>
  </p:sldMasterIdLst>
  <p:notesMasterIdLst>
    <p:notesMasterId r:id="rId44"/>
  </p:notesMasterIdLst>
  <p:handoutMasterIdLst>
    <p:handoutMasterId r:id="rId45"/>
  </p:handoutMasterIdLst>
  <p:sldIdLst>
    <p:sldId id="256" r:id="rId3"/>
    <p:sldId id="261" r:id="rId4"/>
    <p:sldId id="262" r:id="rId5"/>
    <p:sldId id="257" r:id="rId6"/>
    <p:sldId id="266" r:id="rId7"/>
    <p:sldId id="260" r:id="rId8"/>
    <p:sldId id="267" r:id="rId9"/>
    <p:sldId id="269" r:id="rId10"/>
    <p:sldId id="270" r:id="rId11"/>
    <p:sldId id="271" r:id="rId12"/>
    <p:sldId id="276" r:id="rId13"/>
    <p:sldId id="278" r:id="rId14"/>
    <p:sldId id="277" r:id="rId15"/>
    <p:sldId id="280" r:id="rId16"/>
    <p:sldId id="281" r:id="rId17"/>
    <p:sldId id="279" r:id="rId18"/>
    <p:sldId id="282" r:id="rId19"/>
    <p:sldId id="283" r:id="rId20"/>
    <p:sldId id="284" r:id="rId21"/>
    <p:sldId id="285" r:id="rId22"/>
    <p:sldId id="287" r:id="rId23"/>
    <p:sldId id="288" r:id="rId24"/>
    <p:sldId id="289" r:id="rId25"/>
    <p:sldId id="290" r:id="rId26"/>
    <p:sldId id="292" r:id="rId27"/>
    <p:sldId id="293" r:id="rId28"/>
    <p:sldId id="294" r:id="rId29"/>
    <p:sldId id="295" r:id="rId30"/>
    <p:sldId id="296" r:id="rId31"/>
    <p:sldId id="297" r:id="rId32"/>
    <p:sldId id="298" r:id="rId33"/>
    <p:sldId id="299" r:id="rId34"/>
    <p:sldId id="300" r:id="rId35"/>
    <p:sldId id="301" r:id="rId36"/>
    <p:sldId id="302" r:id="rId37"/>
    <p:sldId id="273" r:id="rId38"/>
    <p:sldId id="274" r:id="rId39"/>
    <p:sldId id="275" r:id="rId40"/>
    <p:sldId id="291" r:id="rId41"/>
    <p:sldId id="305" r:id="rId42"/>
    <p:sldId id="303"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A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B1697814-CFC3-0346-1A65-E500AD8187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FA0076A0-7BF8-560F-82C6-F9FF7A512F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31A94A-2A68-4BD2-998D-33D83EABA6BE}" type="datetimeFigureOut">
              <a:rPr lang="pt-BR" smtClean="0"/>
              <a:t>03/07/2023</a:t>
            </a:fld>
            <a:endParaRPr lang="pt-BR"/>
          </a:p>
        </p:txBody>
      </p:sp>
      <p:sp>
        <p:nvSpPr>
          <p:cNvPr id="4" name="Espaço Reservado para Rodapé 3">
            <a:extLst>
              <a:ext uri="{FF2B5EF4-FFF2-40B4-BE49-F238E27FC236}">
                <a16:creationId xmlns:a16="http://schemas.microsoft.com/office/drawing/2014/main" id="{A07AA634-AA90-E9CE-868D-67AE687A48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E93072E8-693E-4F71-CDE9-454CF831B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E17072-06ED-480F-878D-6295D3F85850}" type="slidenum">
              <a:rPr lang="pt-BR" smtClean="0"/>
              <a:t>‹nº›</a:t>
            </a:fld>
            <a:endParaRPr lang="pt-BR"/>
          </a:p>
        </p:txBody>
      </p:sp>
    </p:spTree>
    <p:extLst>
      <p:ext uri="{BB962C8B-B14F-4D97-AF65-F5344CB8AC3E}">
        <p14:creationId xmlns:p14="http://schemas.microsoft.com/office/powerpoint/2010/main" val="200929663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277B1-71DF-4C07-8A48-E018117B18FF}" type="datetimeFigureOut">
              <a:rPr lang="pt-BR" smtClean="0"/>
              <a:t>03/07/2023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2F48C-FE4C-4461-876F-B91A75F0C18B}" type="slidenum">
              <a:rPr lang="pt-BR" smtClean="0"/>
              <a:t>‹nº›</a:t>
            </a:fld>
            <a:endParaRPr lang="pt-BR"/>
          </a:p>
        </p:txBody>
      </p:sp>
    </p:spTree>
    <p:extLst>
      <p:ext uri="{BB962C8B-B14F-4D97-AF65-F5344CB8AC3E}">
        <p14:creationId xmlns:p14="http://schemas.microsoft.com/office/powerpoint/2010/main" val="211262966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0" name="Google Shape;10;p2"/>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1" name="Google Shape;11;p2"/>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2" name="Google Shape;12;p2"/>
          <p:cNvSpPr txBox="1">
            <a:spLocks noGrp="1"/>
          </p:cNvSpPr>
          <p:nvPr>
            <p:ph type="ctrTitle"/>
          </p:nvPr>
        </p:nvSpPr>
        <p:spPr>
          <a:xfrm>
            <a:off x="1932331" y="1155656"/>
            <a:ext cx="5507429" cy="3183750"/>
          </a:xfrm>
          <a:prstGeom prst="rect">
            <a:avLst/>
          </a:prstGeom>
        </p:spPr>
        <p:txBody>
          <a:bodyPr spcFirstLastPara="1" wrap="square" lIns="9125" tIns="9125" rIns="9125" bIns="9125" anchor="t" anchorCtr="0">
            <a:noAutofit/>
          </a:bodyPr>
          <a:lstStyle>
            <a:lvl1pPr lvl="0" algn="ctr">
              <a:spcBef>
                <a:spcPts val="0"/>
              </a:spcBef>
              <a:spcAft>
                <a:spcPts val="0"/>
              </a:spcAft>
              <a:buSzPts val="1700"/>
              <a:buNone/>
              <a:defRPr sz="7500"/>
            </a:lvl1pPr>
            <a:lvl2pPr lvl="1" algn="ctr">
              <a:spcBef>
                <a:spcPts val="0"/>
              </a:spcBef>
              <a:spcAft>
                <a:spcPts val="0"/>
              </a:spcAft>
              <a:buSzPts val="1700"/>
              <a:buNone/>
              <a:defRPr sz="6375"/>
            </a:lvl2pPr>
            <a:lvl3pPr lvl="2" algn="ctr">
              <a:spcBef>
                <a:spcPts val="0"/>
              </a:spcBef>
              <a:spcAft>
                <a:spcPts val="0"/>
              </a:spcAft>
              <a:buSzPts val="1700"/>
              <a:buNone/>
              <a:defRPr sz="6375"/>
            </a:lvl3pPr>
            <a:lvl4pPr lvl="3" algn="ctr">
              <a:spcBef>
                <a:spcPts val="0"/>
              </a:spcBef>
              <a:spcAft>
                <a:spcPts val="0"/>
              </a:spcAft>
              <a:buSzPts val="1700"/>
              <a:buNone/>
              <a:defRPr sz="6375"/>
            </a:lvl4pPr>
            <a:lvl5pPr lvl="4" algn="ctr">
              <a:spcBef>
                <a:spcPts val="0"/>
              </a:spcBef>
              <a:spcAft>
                <a:spcPts val="0"/>
              </a:spcAft>
              <a:buSzPts val="1700"/>
              <a:buNone/>
              <a:defRPr sz="6375"/>
            </a:lvl5pPr>
            <a:lvl6pPr lvl="5" algn="ctr">
              <a:spcBef>
                <a:spcPts val="0"/>
              </a:spcBef>
              <a:spcAft>
                <a:spcPts val="0"/>
              </a:spcAft>
              <a:buSzPts val="1700"/>
              <a:buNone/>
              <a:defRPr sz="6375"/>
            </a:lvl6pPr>
            <a:lvl7pPr lvl="6" algn="ctr">
              <a:spcBef>
                <a:spcPts val="0"/>
              </a:spcBef>
              <a:spcAft>
                <a:spcPts val="0"/>
              </a:spcAft>
              <a:buSzPts val="1700"/>
              <a:buNone/>
              <a:defRPr sz="6375"/>
            </a:lvl7pPr>
            <a:lvl8pPr lvl="7" algn="ctr">
              <a:spcBef>
                <a:spcPts val="0"/>
              </a:spcBef>
              <a:spcAft>
                <a:spcPts val="0"/>
              </a:spcAft>
              <a:buSzPts val="1700"/>
              <a:buNone/>
              <a:defRPr sz="6375"/>
            </a:lvl8pPr>
            <a:lvl9pPr lvl="8" algn="ctr">
              <a:spcBef>
                <a:spcPts val="0"/>
              </a:spcBef>
              <a:spcAft>
                <a:spcPts val="0"/>
              </a:spcAft>
              <a:buSzPts val="1700"/>
              <a:buNone/>
              <a:defRPr sz="6375"/>
            </a:lvl9pPr>
          </a:lstStyle>
          <a:p>
            <a:r>
              <a:rPr lang="pt-BR"/>
              <a:t>Clique para editar o título Mestre</a:t>
            </a:r>
            <a:endParaRPr/>
          </a:p>
        </p:txBody>
      </p:sp>
      <p:sp>
        <p:nvSpPr>
          <p:cNvPr id="13" name="Google Shape;13;p2"/>
          <p:cNvSpPr txBox="1">
            <a:spLocks noGrp="1"/>
          </p:cNvSpPr>
          <p:nvPr>
            <p:ph type="subTitle" idx="1"/>
          </p:nvPr>
        </p:nvSpPr>
        <p:spPr>
          <a:xfrm>
            <a:off x="1611665" y="5347969"/>
            <a:ext cx="7309714" cy="58275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000"/>
            </a:lvl1pPr>
            <a:lvl2pPr lvl="1" algn="ctr">
              <a:lnSpc>
                <a:spcPct val="100000"/>
              </a:lnSpc>
              <a:spcBef>
                <a:spcPts val="0"/>
              </a:spcBef>
              <a:spcAft>
                <a:spcPts val="0"/>
              </a:spcAft>
              <a:buSzPts val="900"/>
              <a:buNone/>
              <a:defRPr sz="3375"/>
            </a:lvl2pPr>
            <a:lvl3pPr lvl="2" algn="ctr">
              <a:lnSpc>
                <a:spcPct val="100000"/>
              </a:lnSpc>
              <a:spcBef>
                <a:spcPts val="0"/>
              </a:spcBef>
              <a:spcAft>
                <a:spcPts val="0"/>
              </a:spcAft>
              <a:buSzPts val="900"/>
              <a:buNone/>
              <a:defRPr sz="3375"/>
            </a:lvl3pPr>
            <a:lvl4pPr lvl="3" algn="ctr">
              <a:lnSpc>
                <a:spcPct val="100000"/>
              </a:lnSpc>
              <a:spcBef>
                <a:spcPts val="0"/>
              </a:spcBef>
              <a:spcAft>
                <a:spcPts val="0"/>
              </a:spcAft>
              <a:buSzPts val="900"/>
              <a:buNone/>
              <a:defRPr sz="3375"/>
            </a:lvl4pPr>
            <a:lvl5pPr lvl="4" algn="ctr">
              <a:lnSpc>
                <a:spcPct val="100000"/>
              </a:lnSpc>
              <a:spcBef>
                <a:spcPts val="0"/>
              </a:spcBef>
              <a:spcAft>
                <a:spcPts val="0"/>
              </a:spcAft>
              <a:buSzPts val="900"/>
              <a:buNone/>
              <a:defRPr sz="3375"/>
            </a:lvl5pPr>
            <a:lvl6pPr lvl="5" algn="ctr">
              <a:lnSpc>
                <a:spcPct val="100000"/>
              </a:lnSpc>
              <a:spcBef>
                <a:spcPts val="0"/>
              </a:spcBef>
              <a:spcAft>
                <a:spcPts val="0"/>
              </a:spcAft>
              <a:buSzPts val="900"/>
              <a:buNone/>
              <a:defRPr sz="3375"/>
            </a:lvl6pPr>
            <a:lvl7pPr lvl="6" algn="ctr">
              <a:lnSpc>
                <a:spcPct val="100000"/>
              </a:lnSpc>
              <a:spcBef>
                <a:spcPts val="0"/>
              </a:spcBef>
              <a:spcAft>
                <a:spcPts val="0"/>
              </a:spcAft>
              <a:buSzPts val="900"/>
              <a:buNone/>
              <a:defRPr sz="3375"/>
            </a:lvl7pPr>
            <a:lvl8pPr lvl="7" algn="ctr">
              <a:lnSpc>
                <a:spcPct val="100000"/>
              </a:lnSpc>
              <a:spcBef>
                <a:spcPts val="0"/>
              </a:spcBef>
              <a:spcAft>
                <a:spcPts val="0"/>
              </a:spcAft>
              <a:buSzPts val="900"/>
              <a:buNone/>
              <a:defRPr sz="3375"/>
            </a:lvl8pPr>
            <a:lvl9pPr lvl="8" algn="ctr">
              <a:lnSpc>
                <a:spcPct val="100000"/>
              </a:lnSpc>
              <a:spcBef>
                <a:spcPts val="0"/>
              </a:spcBef>
              <a:spcAft>
                <a:spcPts val="0"/>
              </a:spcAft>
              <a:buSzPts val="900"/>
              <a:buNone/>
              <a:defRPr sz="3375"/>
            </a:lvl9pPr>
          </a:lstStyle>
          <a:p>
            <a:r>
              <a:rPr lang="pt-BR"/>
              <a:t>Clique para editar o estilo do subtítulo Mestre</a:t>
            </a:r>
            <a:endParaRPr/>
          </a:p>
        </p:txBody>
      </p:sp>
    </p:spTree>
    <p:extLst>
      <p:ext uri="{BB962C8B-B14F-4D97-AF65-F5344CB8AC3E}">
        <p14:creationId xmlns:p14="http://schemas.microsoft.com/office/powerpoint/2010/main" val="324090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pic>
        <p:nvPicPr>
          <p:cNvPr id="61" name="Google Shape;61;p11"/>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62" name="Google Shape;62;p11"/>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63" name="Google Shape;63;p11"/>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64" name="Google Shape;64;p11"/>
          <p:cNvSpPr txBox="1">
            <a:spLocks noGrp="1"/>
          </p:cNvSpPr>
          <p:nvPr>
            <p:ph type="title" hasCustomPrompt="1"/>
          </p:nvPr>
        </p:nvSpPr>
        <p:spPr>
          <a:xfrm>
            <a:off x="686095" y="1197563"/>
            <a:ext cx="10820571" cy="2617875"/>
          </a:xfrm>
          <a:prstGeom prst="rect">
            <a:avLst/>
          </a:prstGeom>
        </p:spPr>
        <p:txBody>
          <a:bodyPr spcFirstLastPara="1" wrap="square" lIns="9125" tIns="9125" rIns="9125" bIns="9125" anchor="t" anchorCtr="0">
            <a:noAutofit/>
          </a:bodyPr>
          <a:lstStyle>
            <a:lvl1pPr lvl="0" algn="ctr">
              <a:spcBef>
                <a:spcPts val="0"/>
              </a:spcBef>
              <a:spcAft>
                <a:spcPts val="0"/>
              </a:spcAft>
              <a:buSzPts val="3800"/>
              <a:buNone/>
              <a:defRPr sz="14250"/>
            </a:lvl1pPr>
            <a:lvl2pPr lvl="1" algn="ctr">
              <a:spcBef>
                <a:spcPts val="0"/>
              </a:spcBef>
              <a:spcAft>
                <a:spcPts val="0"/>
              </a:spcAft>
              <a:buSzPts val="3800"/>
              <a:buNone/>
              <a:defRPr sz="14250"/>
            </a:lvl2pPr>
            <a:lvl3pPr lvl="2" algn="ctr">
              <a:spcBef>
                <a:spcPts val="0"/>
              </a:spcBef>
              <a:spcAft>
                <a:spcPts val="0"/>
              </a:spcAft>
              <a:buSzPts val="3800"/>
              <a:buNone/>
              <a:defRPr sz="14250"/>
            </a:lvl3pPr>
            <a:lvl4pPr lvl="3" algn="ctr">
              <a:spcBef>
                <a:spcPts val="0"/>
              </a:spcBef>
              <a:spcAft>
                <a:spcPts val="0"/>
              </a:spcAft>
              <a:buSzPts val="3800"/>
              <a:buNone/>
              <a:defRPr sz="14250"/>
            </a:lvl4pPr>
            <a:lvl5pPr lvl="4" algn="ctr">
              <a:spcBef>
                <a:spcPts val="0"/>
              </a:spcBef>
              <a:spcAft>
                <a:spcPts val="0"/>
              </a:spcAft>
              <a:buSzPts val="3800"/>
              <a:buNone/>
              <a:defRPr sz="14250"/>
            </a:lvl5pPr>
            <a:lvl6pPr lvl="5" algn="ctr">
              <a:spcBef>
                <a:spcPts val="0"/>
              </a:spcBef>
              <a:spcAft>
                <a:spcPts val="0"/>
              </a:spcAft>
              <a:buSzPts val="3800"/>
              <a:buNone/>
              <a:defRPr sz="14250"/>
            </a:lvl6pPr>
            <a:lvl7pPr lvl="6" algn="ctr">
              <a:spcBef>
                <a:spcPts val="0"/>
              </a:spcBef>
              <a:spcAft>
                <a:spcPts val="0"/>
              </a:spcAft>
              <a:buSzPts val="3800"/>
              <a:buNone/>
              <a:defRPr sz="14250"/>
            </a:lvl7pPr>
            <a:lvl8pPr lvl="7" algn="ctr">
              <a:spcBef>
                <a:spcPts val="0"/>
              </a:spcBef>
              <a:spcAft>
                <a:spcPts val="0"/>
              </a:spcAft>
              <a:buSzPts val="3800"/>
              <a:buNone/>
              <a:defRPr sz="14250"/>
            </a:lvl8pPr>
            <a:lvl9pPr lvl="8" algn="ctr">
              <a:spcBef>
                <a:spcPts val="0"/>
              </a:spcBef>
              <a:spcAft>
                <a:spcPts val="0"/>
              </a:spcAft>
              <a:buSzPts val="3800"/>
              <a:buNone/>
              <a:defRPr sz="14250"/>
            </a:lvl9pPr>
          </a:lstStyle>
          <a:p>
            <a:r>
              <a:t>xx%</a:t>
            </a:r>
          </a:p>
        </p:txBody>
      </p:sp>
      <p:sp>
        <p:nvSpPr>
          <p:cNvPr id="65" name="Google Shape;65;p11"/>
          <p:cNvSpPr txBox="1">
            <a:spLocks noGrp="1"/>
          </p:cNvSpPr>
          <p:nvPr>
            <p:ph type="subTitle" idx="1"/>
          </p:nvPr>
        </p:nvSpPr>
        <p:spPr>
          <a:xfrm>
            <a:off x="685715" y="3737438"/>
            <a:ext cx="10820571" cy="1647000"/>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algn="ctr" rtl="0">
              <a:lnSpc>
                <a:spcPct val="100000"/>
              </a:lnSpc>
              <a:spcBef>
                <a:spcPts val="0"/>
              </a:spcBef>
              <a:spcAft>
                <a:spcPts val="0"/>
              </a:spcAft>
              <a:buSzPts val="700"/>
              <a:buNone/>
              <a:defRPr sz="2625"/>
            </a:lvl2pPr>
            <a:lvl3pPr lvl="2" algn="ctr" rtl="0">
              <a:lnSpc>
                <a:spcPct val="100000"/>
              </a:lnSpc>
              <a:spcBef>
                <a:spcPts val="0"/>
              </a:spcBef>
              <a:spcAft>
                <a:spcPts val="0"/>
              </a:spcAft>
              <a:buSzPts val="700"/>
              <a:buNone/>
              <a:defRPr sz="2625"/>
            </a:lvl3pPr>
            <a:lvl4pPr lvl="3" algn="ctr" rtl="0">
              <a:lnSpc>
                <a:spcPct val="100000"/>
              </a:lnSpc>
              <a:spcBef>
                <a:spcPts val="0"/>
              </a:spcBef>
              <a:spcAft>
                <a:spcPts val="0"/>
              </a:spcAft>
              <a:buSzPts val="700"/>
              <a:buNone/>
              <a:defRPr sz="2625"/>
            </a:lvl4pPr>
            <a:lvl5pPr lvl="4" algn="ctr" rtl="0">
              <a:lnSpc>
                <a:spcPct val="100000"/>
              </a:lnSpc>
              <a:spcBef>
                <a:spcPts val="0"/>
              </a:spcBef>
              <a:spcAft>
                <a:spcPts val="0"/>
              </a:spcAft>
              <a:buSzPts val="700"/>
              <a:buNone/>
              <a:defRPr sz="2625"/>
            </a:lvl5pPr>
            <a:lvl6pPr lvl="5" algn="ctr" rtl="0">
              <a:lnSpc>
                <a:spcPct val="100000"/>
              </a:lnSpc>
              <a:spcBef>
                <a:spcPts val="0"/>
              </a:spcBef>
              <a:spcAft>
                <a:spcPts val="0"/>
              </a:spcAft>
              <a:buSzPts val="700"/>
              <a:buNone/>
              <a:defRPr sz="2625"/>
            </a:lvl6pPr>
            <a:lvl7pPr lvl="6" algn="ctr" rtl="0">
              <a:lnSpc>
                <a:spcPct val="100000"/>
              </a:lnSpc>
              <a:spcBef>
                <a:spcPts val="0"/>
              </a:spcBef>
              <a:spcAft>
                <a:spcPts val="0"/>
              </a:spcAft>
              <a:buSzPts val="700"/>
              <a:buNone/>
              <a:defRPr sz="2625"/>
            </a:lvl7pPr>
            <a:lvl8pPr lvl="7" algn="ctr" rtl="0">
              <a:lnSpc>
                <a:spcPct val="100000"/>
              </a:lnSpc>
              <a:spcBef>
                <a:spcPts val="0"/>
              </a:spcBef>
              <a:spcAft>
                <a:spcPts val="0"/>
              </a:spcAft>
              <a:buSzPts val="700"/>
              <a:buNone/>
              <a:defRPr sz="2625"/>
            </a:lvl8pPr>
            <a:lvl9pPr lvl="8" algn="ctr" rtl="0">
              <a:lnSpc>
                <a:spcPct val="100000"/>
              </a:lnSpc>
              <a:spcBef>
                <a:spcPts val="0"/>
              </a:spcBef>
              <a:spcAft>
                <a:spcPts val="0"/>
              </a:spcAft>
              <a:buSzPts val="700"/>
              <a:buNone/>
              <a:defRPr sz="2625"/>
            </a:lvl9pPr>
          </a:lstStyle>
          <a:p>
            <a:r>
              <a:rPr lang="pt-BR"/>
              <a:t>Clique para editar o estilo do subtítulo Mestre</a:t>
            </a:r>
            <a:endParaRPr/>
          </a:p>
        </p:txBody>
      </p:sp>
    </p:spTree>
    <p:extLst>
      <p:ext uri="{BB962C8B-B14F-4D97-AF65-F5344CB8AC3E}">
        <p14:creationId xmlns:p14="http://schemas.microsoft.com/office/powerpoint/2010/main" val="883603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Tree>
    <p:extLst>
      <p:ext uri="{BB962C8B-B14F-4D97-AF65-F5344CB8AC3E}">
        <p14:creationId xmlns:p14="http://schemas.microsoft.com/office/powerpoint/2010/main" val="1651667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67"/>
        <p:cNvGrpSpPr/>
        <p:nvPr/>
      </p:nvGrpSpPr>
      <p:grpSpPr>
        <a:xfrm>
          <a:off x="0" y="0"/>
          <a:ext cx="0" cy="0"/>
          <a:chOff x="0" y="0"/>
          <a:chExt cx="0" cy="0"/>
        </a:xfrm>
      </p:grpSpPr>
      <p:pic>
        <p:nvPicPr>
          <p:cNvPr id="68" name="Google Shape;68;p13"/>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69" name="Google Shape;69;p13"/>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70" name="Google Shape;70;p13"/>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71" name="Google Shape;71;p13"/>
          <p:cNvSpPr txBox="1">
            <a:spLocks noGrp="1"/>
          </p:cNvSpPr>
          <p:nvPr>
            <p:ph type="title"/>
          </p:nvPr>
        </p:nvSpPr>
        <p:spPr>
          <a:xfrm>
            <a:off x="1999097" y="4244486"/>
            <a:ext cx="8171429" cy="1045125"/>
          </a:xfrm>
          <a:prstGeom prst="rect">
            <a:avLst/>
          </a:prstGeom>
        </p:spPr>
        <p:txBody>
          <a:bodyPr spcFirstLastPara="1" wrap="square" lIns="9125" tIns="9125" rIns="9125" bIns="9125" anchor="b" anchorCtr="0">
            <a:noAutofit/>
          </a:bodyPr>
          <a:lstStyle>
            <a:lvl1pPr lvl="0" algn="ctr"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818744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a:blip r:embed="rId2">
            <a:alphaModFix amt="60000"/>
          </a:blip>
          <a:stretch>
            <a:fillRect/>
          </a:stretch>
        </p:blipFill>
        <p:spPr>
          <a:xfrm>
            <a:off x="2" y="0"/>
            <a:ext cx="12191996" cy="6858000"/>
          </a:xfrm>
          <a:prstGeom prst="rect">
            <a:avLst/>
          </a:prstGeom>
          <a:noFill/>
          <a:ln>
            <a:noFill/>
          </a:ln>
        </p:spPr>
      </p:pic>
      <p:sp>
        <p:nvSpPr>
          <p:cNvPr id="74" name="Google Shape;74;p14"/>
          <p:cNvSpPr txBox="1">
            <a:spLocks noGrp="1"/>
          </p:cNvSpPr>
          <p:nvPr>
            <p:ph type="title"/>
          </p:nvPr>
        </p:nvSpPr>
        <p:spPr>
          <a:xfrm>
            <a:off x="5628007" y="3358313"/>
            <a:ext cx="4155429" cy="1045125"/>
          </a:xfrm>
          <a:prstGeom prst="rect">
            <a:avLst/>
          </a:prstGeom>
        </p:spPr>
        <p:txBody>
          <a:bodyPr spcFirstLastPara="1" wrap="square" lIns="9125" tIns="9125" rIns="9125" bIns="9125" anchor="b"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75" name="Google Shape;75;p14"/>
          <p:cNvPicPr preferRelativeResize="0"/>
          <p:nvPr/>
        </p:nvPicPr>
        <p:blipFill>
          <a:blip r:embed="rId3">
            <a:alphaModFix amt="60000"/>
          </a:blip>
          <a:stretch>
            <a:fillRect/>
          </a:stretch>
        </p:blipFill>
        <p:spPr>
          <a:xfrm>
            <a:off x="7274392" y="-285748"/>
            <a:ext cx="5207901" cy="5163371"/>
          </a:xfrm>
          <a:prstGeom prst="rect">
            <a:avLst/>
          </a:prstGeom>
          <a:noFill/>
          <a:ln>
            <a:noFill/>
          </a:ln>
        </p:spPr>
      </p:pic>
    </p:spTree>
    <p:extLst>
      <p:ext uri="{BB962C8B-B14F-4D97-AF65-F5344CB8AC3E}">
        <p14:creationId xmlns:p14="http://schemas.microsoft.com/office/powerpoint/2010/main" val="442218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lt2"/>
        </a:solidFill>
        <a:effectLst/>
      </p:bgPr>
    </p:bg>
    <p:spTree>
      <p:nvGrpSpPr>
        <p:cNvPr id="1" name="Shape 76"/>
        <p:cNvGrpSpPr/>
        <p:nvPr/>
      </p:nvGrpSpPr>
      <p:grpSpPr>
        <a:xfrm>
          <a:off x="0" y="0"/>
          <a:ext cx="0" cy="0"/>
          <a:chOff x="0" y="0"/>
          <a:chExt cx="0" cy="0"/>
        </a:xfrm>
      </p:grpSpPr>
      <p:pic>
        <p:nvPicPr>
          <p:cNvPr id="77" name="Google Shape;77;p15"/>
          <p:cNvPicPr preferRelativeResize="0"/>
          <p:nvPr/>
        </p:nvPicPr>
        <p:blipFill>
          <a:blip r:embed="rId2">
            <a:alphaModFix amt="60000"/>
          </a:blip>
          <a:stretch>
            <a:fillRect/>
          </a:stretch>
        </p:blipFill>
        <p:spPr>
          <a:xfrm>
            <a:off x="2" y="0"/>
            <a:ext cx="12191996" cy="6858000"/>
          </a:xfrm>
          <a:prstGeom prst="rect">
            <a:avLst/>
          </a:prstGeom>
          <a:noFill/>
          <a:ln>
            <a:noFill/>
          </a:ln>
        </p:spPr>
      </p:pic>
      <p:sp>
        <p:nvSpPr>
          <p:cNvPr id="78" name="Google Shape;78;p15"/>
          <p:cNvSpPr txBox="1">
            <a:spLocks noGrp="1"/>
          </p:cNvSpPr>
          <p:nvPr>
            <p:ph type="title"/>
          </p:nvPr>
        </p:nvSpPr>
        <p:spPr>
          <a:xfrm>
            <a:off x="6308762" y="2731376"/>
            <a:ext cx="4294857" cy="1733625"/>
          </a:xfrm>
          <a:prstGeom prst="rect">
            <a:avLst/>
          </a:prstGeom>
        </p:spPr>
        <p:txBody>
          <a:bodyPr spcFirstLastPara="1" wrap="square" lIns="9125" tIns="9125" rIns="9125" bIns="9125" anchor="b"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79" name="Google Shape;79;p15"/>
          <p:cNvPicPr preferRelativeResize="0"/>
          <p:nvPr/>
        </p:nvPicPr>
        <p:blipFill>
          <a:blip r:embed="rId3">
            <a:alphaModFix amt="60000"/>
          </a:blip>
          <a:stretch>
            <a:fillRect/>
          </a:stretch>
        </p:blipFill>
        <p:spPr>
          <a:xfrm>
            <a:off x="7274392" y="-285748"/>
            <a:ext cx="5207901" cy="5163371"/>
          </a:xfrm>
          <a:prstGeom prst="rect">
            <a:avLst/>
          </a:prstGeom>
          <a:noFill/>
          <a:ln>
            <a:noFill/>
          </a:ln>
        </p:spPr>
      </p:pic>
      <p:pic>
        <p:nvPicPr>
          <p:cNvPr id="80" name="Google Shape;80;p15"/>
          <p:cNvPicPr preferRelativeResize="0"/>
          <p:nvPr/>
        </p:nvPicPr>
        <p:blipFill>
          <a:blip r:embed="rId3">
            <a:alphaModFix amt="60000"/>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1550331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a:blip r:embed="rId2">
            <a:alphaModFix amt="60000"/>
          </a:blip>
          <a:stretch>
            <a:fillRect/>
          </a:stretch>
        </p:blipFill>
        <p:spPr>
          <a:xfrm>
            <a:off x="2" y="0"/>
            <a:ext cx="12191996" cy="6858000"/>
          </a:xfrm>
          <a:prstGeom prst="rect">
            <a:avLst/>
          </a:prstGeom>
          <a:noFill/>
          <a:ln>
            <a:noFill/>
          </a:ln>
        </p:spPr>
      </p:pic>
      <p:sp>
        <p:nvSpPr>
          <p:cNvPr id="83" name="Google Shape;83;p16"/>
          <p:cNvSpPr txBox="1">
            <a:spLocks noGrp="1"/>
          </p:cNvSpPr>
          <p:nvPr>
            <p:ph type="title"/>
          </p:nvPr>
        </p:nvSpPr>
        <p:spPr>
          <a:xfrm>
            <a:off x="1575905" y="3488164"/>
            <a:ext cx="4294857" cy="1733625"/>
          </a:xfrm>
          <a:prstGeom prst="rect">
            <a:avLst/>
          </a:prstGeom>
        </p:spPr>
        <p:txBody>
          <a:bodyPr spcFirstLastPara="1" wrap="square" lIns="9125" tIns="9125" rIns="9125" bIns="9125" anchor="t"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84" name="Google Shape;84;p16"/>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85" name="Google Shape;85;p16"/>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241112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dk2"/>
        </a:solidFill>
        <a:effectLst/>
      </p:bgPr>
    </p:bg>
    <p:spTree>
      <p:nvGrpSpPr>
        <p:cNvPr id="1" name="Shape 86"/>
        <p:cNvGrpSpPr/>
        <p:nvPr/>
      </p:nvGrpSpPr>
      <p:grpSpPr>
        <a:xfrm>
          <a:off x="0" y="0"/>
          <a:ext cx="0" cy="0"/>
          <a:chOff x="0" y="0"/>
          <a:chExt cx="0" cy="0"/>
        </a:xfrm>
      </p:grpSpPr>
      <p:pic>
        <p:nvPicPr>
          <p:cNvPr id="87" name="Google Shape;87;p17"/>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88" name="Google Shape;88;p17"/>
          <p:cNvSpPr txBox="1">
            <a:spLocks noGrp="1"/>
          </p:cNvSpPr>
          <p:nvPr>
            <p:ph type="title"/>
          </p:nvPr>
        </p:nvSpPr>
        <p:spPr>
          <a:xfrm>
            <a:off x="4190000" y="3928140"/>
            <a:ext cx="3448000" cy="995625"/>
          </a:xfrm>
          <a:prstGeom prst="rect">
            <a:avLst/>
          </a:prstGeom>
        </p:spPr>
        <p:txBody>
          <a:bodyPr spcFirstLastPara="1" wrap="square" lIns="9125" tIns="9125" rIns="9125" bIns="9125" anchor="b" anchorCtr="0">
            <a:noAutofit/>
          </a:bodyPr>
          <a:lstStyle>
            <a:lvl1pPr lvl="0" algn="ctr"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89" name="Google Shape;89;p17"/>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90" name="Google Shape;90;p17"/>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268144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bg>
      <p:bgPr>
        <a:solidFill>
          <a:schemeClr val="dk2"/>
        </a:solidFill>
        <a:effectLst/>
      </p:bgPr>
    </p:bg>
    <p:spTree>
      <p:nvGrpSpPr>
        <p:cNvPr id="1" name="Shape 91"/>
        <p:cNvGrpSpPr/>
        <p:nvPr/>
      </p:nvGrpSpPr>
      <p:grpSpPr>
        <a:xfrm>
          <a:off x="0" y="0"/>
          <a:ext cx="0" cy="0"/>
          <a:chOff x="0" y="0"/>
          <a:chExt cx="0" cy="0"/>
        </a:xfrm>
      </p:grpSpPr>
      <p:pic>
        <p:nvPicPr>
          <p:cNvPr id="92" name="Google Shape;92;p18"/>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93" name="Google Shape;93;p18"/>
          <p:cNvSpPr txBox="1">
            <a:spLocks noGrp="1"/>
          </p:cNvSpPr>
          <p:nvPr>
            <p:ph type="title"/>
          </p:nvPr>
        </p:nvSpPr>
        <p:spPr>
          <a:xfrm>
            <a:off x="4787246" y="3729840"/>
            <a:ext cx="6379429" cy="979875"/>
          </a:xfrm>
          <a:prstGeom prst="rect">
            <a:avLst/>
          </a:prstGeom>
        </p:spPr>
        <p:txBody>
          <a:bodyPr spcFirstLastPara="1" wrap="square" lIns="9125" tIns="9125" rIns="9125" bIns="9125" anchor="b"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94" name="Google Shape;94;p18"/>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95" name="Google Shape;95;p18"/>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2728895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accent5"/>
        </a:solid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98" name="Google Shape;98;p19"/>
          <p:cNvSpPr txBox="1">
            <a:spLocks noGrp="1"/>
          </p:cNvSpPr>
          <p:nvPr>
            <p:ph type="title"/>
          </p:nvPr>
        </p:nvSpPr>
        <p:spPr>
          <a:xfrm>
            <a:off x="5964762" y="2434594"/>
            <a:ext cx="3961143" cy="1024875"/>
          </a:xfrm>
          <a:prstGeom prst="rect">
            <a:avLst/>
          </a:prstGeom>
        </p:spPr>
        <p:txBody>
          <a:bodyPr spcFirstLastPara="1" wrap="square" lIns="9125" tIns="9125" rIns="9125" bIns="9125" anchor="t" anchorCtr="0">
            <a:noAutofit/>
          </a:bodyPr>
          <a:lstStyle>
            <a:lvl1pPr lvl="0" algn="ctr"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99" name="Google Shape;99;p19"/>
          <p:cNvPicPr preferRelativeResize="0"/>
          <p:nvPr/>
        </p:nvPicPr>
        <p:blipFill>
          <a:blip r:embed="rId3">
            <a:alphaModFix/>
          </a:blip>
          <a:stretch>
            <a:fillRect/>
          </a:stretch>
        </p:blipFill>
        <p:spPr>
          <a:xfrm>
            <a:off x="7274392" y="-285748"/>
            <a:ext cx="5207901" cy="5163371"/>
          </a:xfrm>
          <a:prstGeom prst="rect">
            <a:avLst/>
          </a:prstGeom>
          <a:noFill/>
          <a:ln>
            <a:noFill/>
          </a:ln>
        </p:spPr>
      </p:pic>
      <p:pic>
        <p:nvPicPr>
          <p:cNvPr id="100" name="Google Shape;100;p19"/>
          <p:cNvPicPr preferRelativeResize="0"/>
          <p:nvPr/>
        </p:nvPicPr>
        <p:blipFill>
          <a:blip r:embed="rId3">
            <a:alphaModFix/>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160767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8">
  <p:cSld name="Title only 8">
    <p:bg>
      <p:bgPr>
        <a:solidFill>
          <a:schemeClr val="accent5"/>
        </a:solidFill>
        <a:effectLst/>
      </p:bgPr>
    </p:bg>
    <p:spTree>
      <p:nvGrpSpPr>
        <p:cNvPr id="1" name="Shape 101"/>
        <p:cNvGrpSpPr/>
        <p:nvPr/>
      </p:nvGrpSpPr>
      <p:grpSpPr>
        <a:xfrm>
          <a:off x="0" y="0"/>
          <a:ext cx="0" cy="0"/>
          <a:chOff x="0" y="0"/>
          <a:chExt cx="0" cy="0"/>
        </a:xfrm>
      </p:grpSpPr>
      <p:pic>
        <p:nvPicPr>
          <p:cNvPr id="102" name="Google Shape;102;p20"/>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103" name="Google Shape;103;p20"/>
          <p:cNvSpPr txBox="1">
            <a:spLocks noGrp="1"/>
          </p:cNvSpPr>
          <p:nvPr>
            <p:ph type="title"/>
          </p:nvPr>
        </p:nvSpPr>
        <p:spPr>
          <a:xfrm>
            <a:off x="1544000" y="1109813"/>
            <a:ext cx="6409143" cy="936000"/>
          </a:xfrm>
          <a:prstGeom prst="rect">
            <a:avLst/>
          </a:prstGeom>
        </p:spPr>
        <p:txBody>
          <a:bodyPr spcFirstLastPara="1" wrap="square" lIns="9125" tIns="9125" rIns="9125" bIns="9125" anchor="t"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104" name="Google Shape;104;p20"/>
          <p:cNvPicPr preferRelativeResize="0"/>
          <p:nvPr/>
        </p:nvPicPr>
        <p:blipFill>
          <a:blip r:embed="rId3">
            <a:alphaModFix/>
          </a:blip>
          <a:stretch>
            <a:fillRect/>
          </a:stretch>
        </p:blipFill>
        <p:spPr>
          <a:xfrm>
            <a:off x="7274392" y="-285748"/>
            <a:ext cx="5207901" cy="5163371"/>
          </a:xfrm>
          <a:prstGeom prst="rect">
            <a:avLst/>
          </a:prstGeom>
          <a:noFill/>
          <a:ln>
            <a:noFill/>
          </a:ln>
        </p:spPr>
      </p:pic>
      <p:pic>
        <p:nvPicPr>
          <p:cNvPr id="105" name="Google Shape;105;p20"/>
          <p:cNvPicPr preferRelativeResize="0"/>
          <p:nvPr/>
        </p:nvPicPr>
        <p:blipFill>
          <a:blip r:embed="rId3">
            <a:alphaModFix/>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2949755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6" name="Google Shape;16;p3"/>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7" name="Google Shape;17;p3"/>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8" name="Google Shape;18;p3"/>
          <p:cNvSpPr txBox="1">
            <a:spLocks noGrp="1"/>
          </p:cNvSpPr>
          <p:nvPr>
            <p:ph type="title"/>
          </p:nvPr>
        </p:nvSpPr>
        <p:spPr>
          <a:xfrm>
            <a:off x="686095" y="2867813"/>
            <a:ext cx="10820571" cy="1122750"/>
          </a:xfrm>
          <a:prstGeom prst="rect">
            <a:avLst/>
          </a:prstGeom>
        </p:spPr>
        <p:txBody>
          <a:bodyPr spcFirstLastPara="1" wrap="square" lIns="9125" tIns="9125" rIns="9125" bIns="9125" anchor="t" anchorCtr="0">
            <a:noAutofit/>
          </a:bodyPr>
          <a:lstStyle>
            <a:lvl1pPr lvl="0" algn="ctr">
              <a:spcBef>
                <a:spcPts val="0"/>
              </a:spcBef>
              <a:spcAft>
                <a:spcPts val="0"/>
              </a:spcAft>
              <a:buSzPts val="1100"/>
              <a:buNone/>
              <a:defRPr sz="4125"/>
            </a:lvl1pPr>
            <a:lvl2pPr lvl="1" algn="ctr">
              <a:spcBef>
                <a:spcPts val="0"/>
              </a:spcBef>
              <a:spcAft>
                <a:spcPts val="0"/>
              </a:spcAft>
              <a:buSzPts val="1100"/>
              <a:buNone/>
              <a:defRPr sz="4125"/>
            </a:lvl2pPr>
            <a:lvl3pPr lvl="2" algn="ctr">
              <a:spcBef>
                <a:spcPts val="0"/>
              </a:spcBef>
              <a:spcAft>
                <a:spcPts val="0"/>
              </a:spcAft>
              <a:buSzPts val="1100"/>
              <a:buNone/>
              <a:defRPr sz="4125"/>
            </a:lvl3pPr>
            <a:lvl4pPr lvl="3" algn="ctr">
              <a:spcBef>
                <a:spcPts val="0"/>
              </a:spcBef>
              <a:spcAft>
                <a:spcPts val="0"/>
              </a:spcAft>
              <a:buSzPts val="1100"/>
              <a:buNone/>
              <a:defRPr sz="4125"/>
            </a:lvl4pPr>
            <a:lvl5pPr lvl="4" algn="ctr">
              <a:spcBef>
                <a:spcPts val="0"/>
              </a:spcBef>
              <a:spcAft>
                <a:spcPts val="0"/>
              </a:spcAft>
              <a:buSzPts val="1100"/>
              <a:buNone/>
              <a:defRPr sz="4125"/>
            </a:lvl5pPr>
            <a:lvl6pPr lvl="5" algn="ctr">
              <a:spcBef>
                <a:spcPts val="0"/>
              </a:spcBef>
              <a:spcAft>
                <a:spcPts val="0"/>
              </a:spcAft>
              <a:buSzPts val="1100"/>
              <a:buNone/>
              <a:defRPr sz="4125"/>
            </a:lvl6pPr>
            <a:lvl7pPr lvl="6" algn="ctr">
              <a:spcBef>
                <a:spcPts val="0"/>
              </a:spcBef>
              <a:spcAft>
                <a:spcPts val="0"/>
              </a:spcAft>
              <a:buSzPts val="1100"/>
              <a:buNone/>
              <a:defRPr sz="4125"/>
            </a:lvl7pPr>
            <a:lvl8pPr lvl="7" algn="ctr">
              <a:spcBef>
                <a:spcPts val="0"/>
              </a:spcBef>
              <a:spcAft>
                <a:spcPts val="0"/>
              </a:spcAft>
              <a:buSzPts val="1100"/>
              <a:buNone/>
              <a:defRPr sz="4125"/>
            </a:lvl8pPr>
            <a:lvl9pPr lvl="8" algn="ctr">
              <a:spcBef>
                <a:spcPts val="0"/>
              </a:spcBef>
              <a:spcAft>
                <a:spcPts val="0"/>
              </a:spcAft>
              <a:buSzPts val="1100"/>
              <a:buNone/>
              <a:defRPr sz="4125"/>
            </a:lvl9pPr>
          </a:lstStyle>
          <a:p>
            <a:r>
              <a:rPr lang="pt-BR"/>
              <a:t>Clique para editar o título Mestre</a:t>
            </a:r>
            <a:endParaRPr/>
          </a:p>
        </p:txBody>
      </p:sp>
    </p:spTree>
    <p:extLst>
      <p:ext uri="{BB962C8B-B14F-4D97-AF65-F5344CB8AC3E}">
        <p14:creationId xmlns:p14="http://schemas.microsoft.com/office/powerpoint/2010/main" val="1484372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4"/>
        <p:cNvGrpSpPr/>
        <p:nvPr/>
      </p:nvGrpSpPr>
      <p:grpSpPr>
        <a:xfrm>
          <a:off x="0" y="0"/>
          <a:ext cx="0" cy="0"/>
          <a:chOff x="0" y="0"/>
          <a:chExt cx="0" cy="0"/>
        </a:xfrm>
      </p:grpSpPr>
      <p:pic>
        <p:nvPicPr>
          <p:cNvPr id="115" name="Google Shape;115;p22"/>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16" name="Google Shape;116;p22"/>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17" name="Google Shape;117;p22"/>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18" name="Google Shape;118;p22"/>
          <p:cNvSpPr txBox="1">
            <a:spLocks noGrp="1"/>
          </p:cNvSpPr>
          <p:nvPr>
            <p:ph type="title"/>
          </p:nvPr>
        </p:nvSpPr>
        <p:spPr>
          <a:xfrm>
            <a:off x="685715" y="686906"/>
            <a:ext cx="10820571" cy="84262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900"/>
              <a:buNone/>
              <a:defRPr>
                <a:solidFill>
                  <a:schemeClr val="dk1"/>
                </a:solidFill>
              </a:defRPr>
            </a:lvl2pPr>
            <a:lvl3pPr lvl="2" rtl="0">
              <a:spcBef>
                <a:spcPts val="0"/>
              </a:spcBef>
              <a:spcAft>
                <a:spcPts val="0"/>
              </a:spcAft>
              <a:buClr>
                <a:schemeClr val="dk1"/>
              </a:buClr>
              <a:buSzPts val="900"/>
              <a:buNone/>
              <a:defRPr>
                <a:solidFill>
                  <a:schemeClr val="dk1"/>
                </a:solidFill>
              </a:defRPr>
            </a:lvl3pPr>
            <a:lvl4pPr lvl="3" rtl="0">
              <a:spcBef>
                <a:spcPts val="0"/>
              </a:spcBef>
              <a:spcAft>
                <a:spcPts val="0"/>
              </a:spcAft>
              <a:buClr>
                <a:schemeClr val="dk1"/>
              </a:buClr>
              <a:buSzPts val="900"/>
              <a:buNone/>
              <a:defRPr>
                <a:solidFill>
                  <a:schemeClr val="dk1"/>
                </a:solidFill>
              </a:defRPr>
            </a:lvl4pPr>
            <a:lvl5pPr lvl="4" rtl="0">
              <a:spcBef>
                <a:spcPts val="0"/>
              </a:spcBef>
              <a:spcAft>
                <a:spcPts val="0"/>
              </a:spcAft>
              <a:buClr>
                <a:schemeClr val="dk1"/>
              </a:buClr>
              <a:buSzPts val="900"/>
              <a:buNone/>
              <a:defRPr>
                <a:solidFill>
                  <a:schemeClr val="dk1"/>
                </a:solidFill>
              </a:defRPr>
            </a:lvl5pPr>
            <a:lvl6pPr lvl="5" rtl="0">
              <a:spcBef>
                <a:spcPts val="0"/>
              </a:spcBef>
              <a:spcAft>
                <a:spcPts val="0"/>
              </a:spcAft>
              <a:buClr>
                <a:schemeClr val="dk1"/>
              </a:buClr>
              <a:buSzPts val="900"/>
              <a:buNone/>
              <a:defRPr>
                <a:solidFill>
                  <a:schemeClr val="dk1"/>
                </a:solidFill>
              </a:defRPr>
            </a:lvl6pPr>
            <a:lvl7pPr lvl="6" rtl="0">
              <a:spcBef>
                <a:spcPts val="0"/>
              </a:spcBef>
              <a:spcAft>
                <a:spcPts val="0"/>
              </a:spcAft>
              <a:buClr>
                <a:schemeClr val="dk1"/>
              </a:buClr>
              <a:buSzPts val="900"/>
              <a:buNone/>
              <a:defRPr>
                <a:solidFill>
                  <a:schemeClr val="dk1"/>
                </a:solidFill>
              </a:defRPr>
            </a:lvl7pPr>
            <a:lvl8pPr lvl="7" rtl="0">
              <a:spcBef>
                <a:spcPts val="0"/>
              </a:spcBef>
              <a:spcAft>
                <a:spcPts val="0"/>
              </a:spcAft>
              <a:buClr>
                <a:schemeClr val="dk1"/>
              </a:buClr>
              <a:buSzPts val="900"/>
              <a:buNone/>
              <a:defRPr>
                <a:solidFill>
                  <a:schemeClr val="dk1"/>
                </a:solidFill>
              </a:defRPr>
            </a:lvl8pPr>
            <a:lvl9pPr lvl="8" rtl="0">
              <a:spcBef>
                <a:spcPts val="0"/>
              </a:spcBef>
              <a:spcAft>
                <a:spcPts val="0"/>
              </a:spcAft>
              <a:buClr>
                <a:schemeClr val="dk1"/>
              </a:buClr>
              <a:buSzPts val="900"/>
              <a:buNone/>
              <a:defRPr>
                <a:solidFill>
                  <a:schemeClr val="dk1"/>
                </a:solidFill>
              </a:defRPr>
            </a:lvl9pPr>
          </a:lstStyle>
          <a:p>
            <a:r>
              <a:rPr lang="pt-BR"/>
              <a:t>Clique para editar o título Mestre</a:t>
            </a:r>
            <a:endParaRPr/>
          </a:p>
        </p:txBody>
      </p:sp>
      <p:sp>
        <p:nvSpPr>
          <p:cNvPr id="119" name="Google Shape;119;p22"/>
          <p:cNvSpPr txBox="1">
            <a:spLocks noGrp="1"/>
          </p:cNvSpPr>
          <p:nvPr>
            <p:ph type="body" idx="1"/>
          </p:nvPr>
        </p:nvSpPr>
        <p:spPr>
          <a:xfrm>
            <a:off x="685715" y="1690219"/>
            <a:ext cx="10820571" cy="766125"/>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marL="1714500" lvl="0" indent="-952500" rtl="0">
              <a:lnSpc>
                <a:spcPct val="100000"/>
              </a:lnSpc>
              <a:spcBef>
                <a:spcPts val="0"/>
              </a:spcBef>
              <a:spcAft>
                <a:spcPts val="0"/>
              </a:spcAft>
              <a:buSzPts val="400"/>
              <a:buChar char="●"/>
              <a:defRPr sz="1500"/>
            </a:lvl1pPr>
            <a:lvl2pPr marL="3429000" lvl="1" indent="-952500" rtl="0">
              <a:spcBef>
                <a:spcPts val="0"/>
              </a:spcBef>
              <a:spcAft>
                <a:spcPts val="0"/>
              </a:spcAft>
              <a:buSzPts val="400"/>
              <a:buFont typeface="Arial"/>
              <a:buChar char="○"/>
              <a:defRPr>
                <a:solidFill>
                  <a:schemeClr val="dk1"/>
                </a:solidFill>
              </a:defRPr>
            </a:lvl2pPr>
            <a:lvl3pPr marL="5143500" lvl="2" indent="-952500" rtl="0">
              <a:spcBef>
                <a:spcPts val="0"/>
              </a:spcBef>
              <a:spcAft>
                <a:spcPts val="0"/>
              </a:spcAft>
              <a:buSzPts val="400"/>
              <a:buFont typeface="Arial"/>
              <a:buChar char="■"/>
              <a:defRPr>
                <a:solidFill>
                  <a:schemeClr val="dk1"/>
                </a:solidFill>
              </a:defRPr>
            </a:lvl3pPr>
            <a:lvl4pPr marL="6858000" lvl="3" indent="-952500" rtl="0">
              <a:spcBef>
                <a:spcPts val="0"/>
              </a:spcBef>
              <a:spcAft>
                <a:spcPts val="0"/>
              </a:spcAft>
              <a:buSzPts val="400"/>
              <a:buFont typeface="Arial"/>
              <a:buChar char="●"/>
              <a:defRPr>
                <a:solidFill>
                  <a:schemeClr val="dk1"/>
                </a:solidFill>
              </a:defRPr>
            </a:lvl4pPr>
            <a:lvl5pPr marL="8572500" lvl="4" indent="-952500" rtl="0">
              <a:spcBef>
                <a:spcPts val="0"/>
              </a:spcBef>
              <a:spcAft>
                <a:spcPts val="0"/>
              </a:spcAft>
              <a:buSzPts val="400"/>
              <a:buFont typeface="Arial"/>
              <a:buChar char="○"/>
              <a:defRPr>
                <a:solidFill>
                  <a:schemeClr val="dk1"/>
                </a:solidFill>
              </a:defRPr>
            </a:lvl5pPr>
            <a:lvl6pPr marL="10287000" lvl="5" indent="-952500" rtl="0">
              <a:spcBef>
                <a:spcPts val="0"/>
              </a:spcBef>
              <a:spcAft>
                <a:spcPts val="0"/>
              </a:spcAft>
              <a:buSzPts val="400"/>
              <a:buFont typeface="Arial"/>
              <a:buChar char="■"/>
              <a:defRPr>
                <a:solidFill>
                  <a:schemeClr val="dk1"/>
                </a:solidFill>
              </a:defRPr>
            </a:lvl6pPr>
            <a:lvl7pPr marL="12001500" lvl="6" indent="-952500" rtl="0">
              <a:spcBef>
                <a:spcPts val="0"/>
              </a:spcBef>
              <a:spcAft>
                <a:spcPts val="0"/>
              </a:spcAft>
              <a:buSzPts val="400"/>
              <a:buFont typeface="Arial"/>
              <a:buChar char="●"/>
              <a:defRPr>
                <a:solidFill>
                  <a:schemeClr val="dk1"/>
                </a:solidFill>
              </a:defRPr>
            </a:lvl7pPr>
            <a:lvl8pPr marL="13716000" lvl="7" indent="-952500" rtl="0">
              <a:spcBef>
                <a:spcPts val="0"/>
              </a:spcBef>
              <a:spcAft>
                <a:spcPts val="0"/>
              </a:spcAft>
              <a:buSzPts val="400"/>
              <a:buFont typeface="Arial"/>
              <a:buChar char="○"/>
              <a:defRPr>
                <a:solidFill>
                  <a:schemeClr val="dk1"/>
                </a:solidFill>
              </a:defRPr>
            </a:lvl8pPr>
            <a:lvl9pPr marL="15430500" lvl="8" indent="-952500" rtl="0">
              <a:spcBef>
                <a:spcPts val="0"/>
              </a:spcBef>
              <a:spcAft>
                <a:spcPts val="0"/>
              </a:spcAft>
              <a:buSzPts val="400"/>
              <a:buFont typeface="Arial"/>
              <a:buChar char="■"/>
              <a:defRPr>
                <a:solidFill>
                  <a:schemeClr val="dk1"/>
                </a:solidFill>
              </a:defRPr>
            </a:lvl9pPr>
          </a:lstStyle>
          <a:p>
            <a:pPr lvl="0"/>
            <a:r>
              <a:rPr lang="pt-BR"/>
              <a:t>Clique para editar os estilos de texto Mestres</a:t>
            </a:r>
          </a:p>
        </p:txBody>
      </p:sp>
      <p:sp>
        <p:nvSpPr>
          <p:cNvPr id="120" name="Google Shape;120;p22"/>
          <p:cNvSpPr/>
          <p:nvPr/>
        </p:nvSpPr>
        <p:spPr>
          <a:xfrm>
            <a:off x="4550286" y="6275438"/>
            <a:ext cx="3091429" cy="265500"/>
          </a:xfrm>
          <a:prstGeom prst="roundRect">
            <a:avLst>
              <a:gd name="adj" fmla="val 50000"/>
            </a:avLst>
          </a:prstGeom>
          <a:solidFill>
            <a:schemeClr val="accent5"/>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
        <p:nvSpPr>
          <p:cNvPr id="121" name="Google Shape;121;p22"/>
          <p:cNvSpPr/>
          <p:nvPr/>
        </p:nvSpPr>
        <p:spPr>
          <a:xfrm flipH="1">
            <a:off x="162857" y="145594"/>
            <a:ext cx="1841143" cy="265500"/>
          </a:xfrm>
          <a:prstGeom prst="roundRect">
            <a:avLst>
              <a:gd name="adj" fmla="val 50000"/>
            </a:avLst>
          </a:prstGeom>
          <a:solidFill>
            <a:schemeClr val="lt2"/>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82369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2"/>
        <p:cNvGrpSpPr/>
        <p:nvPr/>
      </p:nvGrpSpPr>
      <p:grpSpPr>
        <a:xfrm>
          <a:off x="0" y="0"/>
          <a:ext cx="0" cy="0"/>
          <a:chOff x="0" y="0"/>
          <a:chExt cx="0" cy="0"/>
        </a:xfrm>
      </p:grpSpPr>
      <p:pic>
        <p:nvPicPr>
          <p:cNvPr id="123" name="Google Shape;123;p23"/>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24" name="Google Shape;124;p23"/>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25" name="Google Shape;125;p23"/>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26" name="Google Shape;126;p23"/>
          <p:cNvSpPr txBox="1">
            <a:spLocks noGrp="1"/>
          </p:cNvSpPr>
          <p:nvPr>
            <p:ph type="title"/>
          </p:nvPr>
        </p:nvSpPr>
        <p:spPr>
          <a:xfrm>
            <a:off x="686095" y="679781"/>
            <a:ext cx="10820571" cy="84937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SzPts val="16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
        <p:nvSpPr>
          <p:cNvPr id="127" name="Google Shape;127;p23"/>
          <p:cNvSpPr txBox="1">
            <a:spLocks noGrp="1"/>
          </p:cNvSpPr>
          <p:nvPr>
            <p:ph type="subTitle" idx="1"/>
          </p:nvPr>
        </p:nvSpPr>
        <p:spPr>
          <a:xfrm>
            <a:off x="685715" y="1690219"/>
            <a:ext cx="10820571" cy="2729250"/>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SzPts val="500"/>
              <a:buChar char="●"/>
              <a:defRPr sz="1875"/>
            </a:lvl1pPr>
            <a:lvl2pPr lvl="1" rtl="0">
              <a:spcBef>
                <a:spcPts val="0"/>
              </a:spcBef>
              <a:spcAft>
                <a:spcPts val="0"/>
              </a:spcAft>
              <a:buSzPts val="400"/>
              <a:buChar char="○"/>
              <a:defRPr/>
            </a:lvl2pPr>
            <a:lvl3pPr lvl="2" rtl="0">
              <a:spcBef>
                <a:spcPts val="0"/>
              </a:spcBef>
              <a:spcAft>
                <a:spcPts val="0"/>
              </a:spcAft>
              <a:buSzPts val="400"/>
              <a:buChar char="■"/>
              <a:defRPr/>
            </a:lvl3pPr>
            <a:lvl4pPr lvl="3" rtl="0">
              <a:spcBef>
                <a:spcPts val="0"/>
              </a:spcBef>
              <a:spcAft>
                <a:spcPts val="0"/>
              </a:spcAft>
              <a:buSzPts val="400"/>
              <a:buChar char="●"/>
              <a:defRPr/>
            </a:lvl4pPr>
            <a:lvl5pPr lvl="4" rtl="0">
              <a:spcBef>
                <a:spcPts val="0"/>
              </a:spcBef>
              <a:spcAft>
                <a:spcPts val="0"/>
              </a:spcAft>
              <a:buSzPts val="400"/>
              <a:buChar char="○"/>
              <a:defRPr/>
            </a:lvl5pPr>
            <a:lvl6pPr lvl="5" rtl="0">
              <a:spcBef>
                <a:spcPts val="0"/>
              </a:spcBef>
              <a:spcAft>
                <a:spcPts val="0"/>
              </a:spcAft>
              <a:buSzPts val="400"/>
              <a:buChar char="■"/>
              <a:defRPr/>
            </a:lvl6pPr>
            <a:lvl7pPr lvl="6" rtl="0">
              <a:spcBef>
                <a:spcPts val="0"/>
              </a:spcBef>
              <a:spcAft>
                <a:spcPts val="0"/>
              </a:spcAft>
              <a:buSzPts val="400"/>
              <a:buChar char="●"/>
              <a:defRPr/>
            </a:lvl7pPr>
            <a:lvl8pPr lvl="7" rtl="0">
              <a:spcBef>
                <a:spcPts val="0"/>
              </a:spcBef>
              <a:spcAft>
                <a:spcPts val="0"/>
              </a:spcAft>
              <a:buSzPts val="400"/>
              <a:buChar char="○"/>
              <a:defRPr/>
            </a:lvl8pPr>
            <a:lvl9pPr lvl="8" rtl="0">
              <a:spcBef>
                <a:spcPts val="0"/>
              </a:spcBef>
              <a:spcAft>
                <a:spcPts val="0"/>
              </a:spcAft>
              <a:buSzPts val="400"/>
              <a:buChar char="■"/>
              <a:defRPr/>
            </a:lvl9pPr>
          </a:lstStyle>
          <a:p>
            <a:r>
              <a:rPr lang="pt-BR"/>
              <a:t>Clique para editar o estilo do subtítulo Mestre</a:t>
            </a:r>
            <a:endParaRPr/>
          </a:p>
        </p:txBody>
      </p:sp>
      <p:sp>
        <p:nvSpPr>
          <p:cNvPr id="128" name="Google Shape;128;p23"/>
          <p:cNvSpPr/>
          <p:nvPr/>
        </p:nvSpPr>
        <p:spPr>
          <a:xfrm>
            <a:off x="143143" y="5382469"/>
            <a:ext cx="1402286" cy="1380375"/>
          </a:xfrm>
          <a:prstGeom prst="star12">
            <a:avLst>
              <a:gd name="adj" fmla="val 37500"/>
            </a:avLst>
          </a:prstGeom>
          <a:solidFill>
            <a:schemeClr val="accent5"/>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2175470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29"/>
        <p:cNvGrpSpPr/>
        <p:nvPr/>
      </p:nvGrpSpPr>
      <p:grpSpPr>
        <a:xfrm>
          <a:off x="0" y="0"/>
          <a:ext cx="0" cy="0"/>
          <a:chOff x="0" y="0"/>
          <a:chExt cx="0" cy="0"/>
        </a:xfrm>
      </p:grpSpPr>
      <p:pic>
        <p:nvPicPr>
          <p:cNvPr id="130" name="Google Shape;130;p24"/>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31" name="Google Shape;131;p24"/>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32" name="Google Shape;132;p24"/>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33" name="Google Shape;133;p24"/>
          <p:cNvSpPr txBox="1">
            <a:spLocks noGrp="1"/>
          </p:cNvSpPr>
          <p:nvPr>
            <p:ph type="title"/>
          </p:nvPr>
        </p:nvSpPr>
        <p:spPr>
          <a:xfrm>
            <a:off x="743429" y="679781"/>
            <a:ext cx="10705143" cy="162337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SzPts val="16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
        <p:nvSpPr>
          <p:cNvPr id="134" name="Google Shape;134;p24"/>
          <p:cNvSpPr txBox="1">
            <a:spLocks noGrp="1"/>
          </p:cNvSpPr>
          <p:nvPr>
            <p:ph type="subTitle" idx="1"/>
          </p:nvPr>
        </p:nvSpPr>
        <p:spPr>
          <a:xfrm>
            <a:off x="1870190" y="2475750"/>
            <a:ext cx="5635429" cy="2857500"/>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Clr>
                <a:srgbClr val="D1B4E5"/>
              </a:buClr>
              <a:buSzPts val="500"/>
              <a:buAutoNum type="arabicPeriod"/>
              <a:defRPr sz="1875"/>
            </a:lvl1pPr>
            <a:lvl2pPr lvl="1" rtl="0">
              <a:spcBef>
                <a:spcPts val="0"/>
              </a:spcBef>
              <a:spcAft>
                <a:spcPts val="0"/>
              </a:spcAft>
              <a:buClr>
                <a:srgbClr val="000000"/>
              </a:buClr>
              <a:buSzPts val="400"/>
              <a:buFont typeface="Arimo"/>
              <a:buAutoNum type="alphaLcPeriod"/>
              <a:defRPr/>
            </a:lvl2pPr>
            <a:lvl3pPr lvl="2" rtl="0">
              <a:spcBef>
                <a:spcPts val="0"/>
              </a:spcBef>
              <a:spcAft>
                <a:spcPts val="0"/>
              </a:spcAft>
              <a:buClr>
                <a:srgbClr val="000000"/>
              </a:buClr>
              <a:buSzPts val="400"/>
              <a:buFont typeface="Arimo"/>
              <a:buAutoNum type="romanLcPeriod"/>
              <a:defRPr/>
            </a:lvl3pPr>
            <a:lvl4pPr lvl="3" rtl="0">
              <a:spcBef>
                <a:spcPts val="0"/>
              </a:spcBef>
              <a:spcAft>
                <a:spcPts val="0"/>
              </a:spcAft>
              <a:buClr>
                <a:srgbClr val="000000"/>
              </a:buClr>
              <a:buSzPts val="400"/>
              <a:buFont typeface="Arimo"/>
              <a:buAutoNum type="arabicPeriod"/>
              <a:defRPr/>
            </a:lvl4pPr>
            <a:lvl5pPr lvl="4" rtl="0">
              <a:spcBef>
                <a:spcPts val="0"/>
              </a:spcBef>
              <a:spcAft>
                <a:spcPts val="0"/>
              </a:spcAft>
              <a:buClr>
                <a:srgbClr val="000000"/>
              </a:buClr>
              <a:buSzPts val="400"/>
              <a:buFont typeface="Arimo"/>
              <a:buAutoNum type="alphaLcPeriod"/>
              <a:defRPr/>
            </a:lvl5pPr>
            <a:lvl6pPr lvl="5" rtl="0">
              <a:spcBef>
                <a:spcPts val="0"/>
              </a:spcBef>
              <a:spcAft>
                <a:spcPts val="0"/>
              </a:spcAft>
              <a:buClr>
                <a:srgbClr val="000000"/>
              </a:buClr>
              <a:buSzPts val="400"/>
              <a:buFont typeface="Arimo"/>
              <a:buAutoNum type="romanLcPeriod"/>
              <a:defRPr/>
            </a:lvl6pPr>
            <a:lvl7pPr lvl="6" rtl="0">
              <a:spcBef>
                <a:spcPts val="0"/>
              </a:spcBef>
              <a:spcAft>
                <a:spcPts val="0"/>
              </a:spcAft>
              <a:buClr>
                <a:srgbClr val="000000"/>
              </a:buClr>
              <a:buSzPts val="400"/>
              <a:buFont typeface="Arimo"/>
              <a:buAutoNum type="arabicPeriod"/>
              <a:defRPr/>
            </a:lvl7pPr>
            <a:lvl8pPr lvl="7" rtl="0">
              <a:spcBef>
                <a:spcPts val="0"/>
              </a:spcBef>
              <a:spcAft>
                <a:spcPts val="0"/>
              </a:spcAft>
              <a:buClr>
                <a:srgbClr val="000000"/>
              </a:buClr>
              <a:buSzPts val="400"/>
              <a:buFont typeface="Arimo"/>
              <a:buAutoNum type="alphaLcPeriod"/>
              <a:defRPr/>
            </a:lvl8pPr>
            <a:lvl9pPr lvl="8" rtl="0">
              <a:spcBef>
                <a:spcPts val="0"/>
              </a:spcBef>
              <a:spcAft>
                <a:spcPts val="0"/>
              </a:spcAft>
              <a:buClr>
                <a:srgbClr val="000000"/>
              </a:buClr>
              <a:buSzPts val="400"/>
              <a:buFont typeface="Arimo"/>
              <a:buAutoNum type="romanLcPeriod"/>
              <a:defRPr/>
            </a:lvl9pPr>
          </a:lstStyle>
          <a:p>
            <a:r>
              <a:rPr lang="pt-BR"/>
              <a:t>Clique para editar o estilo do subtítulo Mestre</a:t>
            </a:r>
            <a:endParaRPr/>
          </a:p>
        </p:txBody>
      </p:sp>
      <p:sp>
        <p:nvSpPr>
          <p:cNvPr id="135" name="Google Shape;135;p24"/>
          <p:cNvSpPr>
            <a:spLocks noGrp="1"/>
          </p:cNvSpPr>
          <p:nvPr>
            <p:ph type="pic" idx="2"/>
          </p:nvPr>
        </p:nvSpPr>
        <p:spPr>
          <a:xfrm flipH="1">
            <a:off x="7670392" y="2490469"/>
            <a:ext cx="2651429" cy="3462750"/>
          </a:xfrm>
          <a:prstGeom prst="rect">
            <a:avLst/>
          </a:prstGeom>
          <a:noFill/>
          <a:ln w="9525" cap="flat" cmpd="sng">
            <a:solidFill>
              <a:schemeClr val="dk1"/>
            </a:solidFill>
            <a:prstDash val="solid"/>
            <a:round/>
            <a:headEnd type="none" w="sm" len="sm"/>
            <a:tailEnd type="none" w="sm" len="sm"/>
          </a:ln>
          <a:effectLst>
            <a:outerShdw dist="19050" dir="5400000" algn="bl" rotWithShape="0">
              <a:schemeClr val="dk1"/>
            </a:outerShdw>
          </a:effectLst>
        </p:spPr>
      </p:sp>
    </p:spTree>
    <p:extLst>
      <p:ext uri="{BB962C8B-B14F-4D97-AF65-F5344CB8AC3E}">
        <p14:creationId xmlns:p14="http://schemas.microsoft.com/office/powerpoint/2010/main" val="814463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36"/>
        <p:cNvGrpSpPr/>
        <p:nvPr/>
      </p:nvGrpSpPr>
      <p:grpSpPr>
        <a:xfrm>
          <a:off x="0" y="0"/>
          <a:ext cx="0" cy="0"/>
          <a:chOff x="0" y="0"/>
          <a:chExt cx="0" cy="0"/>
        </a:xfrm>
      </p:grpSpPr>
      <p:pic>
        <p:nvPicPr>
          <p:cNvPr id="137" name="Google Shape;137;p25"/>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38" name="Google Shape;138;p25"/>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39" name="Google Shape;139;p25"/>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40" name="Google Shape;140;p25"/>
          <p:cNvSpPr txBox="1">
            <a:spLocks noGrp="1"/>
          </p:cNvSpPr>
          <p:nvPr>
            <p:ph type="title"/>
          </p:nvPr>
        </p:nvSpPr>
        <p:spPr>
          <a:xfrm>
            <a:off x="686095" y="679781"/>
            <a:ext cx="10820571" cy="84937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SzPts val="16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
        <p:nvSpPr>
          <p:cNvPr id="141" name="Google Shape;141;p25"/>
          <p:cNvSpPr txBox="1">
            <a:spLocks noGrp="1"/>
          </p:cNvSpPr>
          <p:nvPr>
            <p:ph type="subTitle" idx="1"/>
          </p:nvPr>
        </p:nvSpPr>
        <p:spPr>
          <a:xfrm>
            <a:off x="686095" y="1690219"/>
            <a:ext cx="4451429" cy="2729250"/>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SzPts val="500"/>
              <a:buChar char="●"/>
              <a:defRPr sz="1875"/>
            </a:lvl1pPr>
            <a:lvl2pPr lvl="1" rtl="0">
              <a:spcBef>
                <a:spcPts val="0"/>
              </a:spcBef>
              <a:spcAft>
                <a:spcPts val="0"/>
              </a:spcAft>
              <a:buClr>
                <a:srgbClr val="000000"/>
              </a:buClr>
              <a:buSzPts val="400"/>
              <a:buChar char="○"/>
              <a:defRPr/>
            </a:lvl2pPr>
            <a:lvl3pPr lvl="2" rtl="0">
              <a:spcBef>
                <a:spcPts val="0"/>
              </a:spcBef>
              <a:spcAft>
                <a:spcPts val="0"/>
              </a:spcAft>
              <a:buClr>
                <a:srgbClr val="000000"/>
              </a:buClr>
              <a:buSzPts val="400"/>
              <a:buChar char="■"/>
              <a:defRPr/>
            </a:lvl3pPr>
            <a:lvl4pPr lvl="3" rtl="0">
              <a:spcBef>
                <a:spcPts val="0"/>
              </a:spcBef>
              <a:spcAft>
                <a:spcPts val="0"/>
              </a:spcAft>
              <a:buClr>
                <a:srgbClr val="000000"/>
              </a:buClr>
              <a:buSzPts val="400"/>
              <a:buChar char="●"/>
              <a:defRPr/>
            </a:lvl4pPr>
            <a:lvl5pPr lvl="4" rtl="0">
              <a:spcBef>
                <a:spcPts val="0"/>
              </a:spcBef>
              <a:spcAft>
                <a:spcPts val="0"/>
              </a:spcAft>
              <a:buClr>
                <a:srgbClr val="000000"/>
              </a:buClr>
              <a:buSzPts val="400"/>
              <a:buChar char="○"/>
              <a:defRPr/>
            </a:lvl5pPr>
            <a:lvl6pPr lvl="5" rtl="0">
              <a:spcBef>
                <a:spcPts val="0"/>
              </a:spcBef>
              <a:spcAft>
                <a:spcPts val="0"/>
              </a:spcAft>
              <a:buClr>
                <a:srgbClr val="000000"/>
              </a:buClr>
              <a:buSzPts val="400"/>
              <a:buChar char="■"/>
              <a:defRPr/>
            </a:lvl6pPr>
            <a:lvl7pPr lvl="6" rtl="0">
              <a:spcBef>
                <a:spcPts val="0"/>
              </a:spcBef>
              <a:spcAft>
                <a:spcPts val="0"/>
              </a:spcAft>
              <a:buClr>
                <a:srgbClr val="000000"/>
              </a:buClr>
              <a:buSzPts val="400"/>
              <a:buChar char="●"/>
              <a:defRPr/>
            </a:lvl7pPr>
            <a:lvl8pPr lvl="7" rtl="0">
              <a:spcBef>
                <a:spcPts val="0"/>
              </a:spcBef>
              <a:spcAft>
                <a:spcPts val="0"/>
              </a:spcAft>
              <a:buClr>
                <a:srgbClr val="000000"/>
              </a:buClr>
              <a:buSzPts val="400"/>
              <a:buChar char="○"/>
              <a:defRPr/>
            </a:lvl8pPr>
            <a:lvl9pPr lvl="8" rtl="0">
              <a:spcBef>
                <a:spcPts val="0"/>
              </a:spcBef>
              <a:spcAft>
                <a:spcPts val="0"/>
              </a:spcAft>
              <a:buClr>
                <a:srgbClr val="000000"/>
              </a:buClr>
              <a:buSzPts val="400"/>
              <a:buChar char="■"/>
              <a:defRPr/>
            </a:lvl9pPr>
          </a:lstStyle>
          <a:p>
            <a:r>
              <a:rPr lang="pt-BR"/>
              <a:t>Clique para editar o estilo do subtítulo Mestre</a:t>
            </a:r>
            <a:endParaRPr/>
          </a:p>
        </p:txBody>
      </p:sp>
      <p:sp>
        <p:nvSpPr>
          <p:cNvPr id="142" name="Google Shape;142;p25"/>
          <p:cNvSpPr/>
          <p:nvPr/>
        </p:nvSpPr>
        <p:spPr>
          <a:xfrm>
            <a:off x="448095" y="6311156"/>
            <a:ext cx="2592000" cy="265500"/>
          </a:xfrm>
          <a:prstGeom prst="roundRect">
            <a:avLst>
              <a:gd name="adj" fmla="val 50000"/>
            </a:avLst>
          </a:prstGeom>
          <a:solidFill>
            <a:schemeClr val="lt2"/>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41993787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3"/>
        <p:cNvGrpSpPr/>
        <p:nvPr/>
      </p:nvGrpSpPr>
      <p:grpSpPr>
        <a:xfrm>
          <a:off x="0" y="0"/>
          <a:ext cx="0" cy="0"/>
          <a:chOff x="0" y="0"/>
          <a:chExt cx="0" cy="0"/>
        </a:xfrm>
      </p:grpSpPr>
      <p:pic>
        <p:nvPicPr>
          <p:cNvPr id="144" name="Google Shape;144;p26"/>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45" name="Google Shape;145;p26"/>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46" name="Google Shape;146;p26"/>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47" name="Google Shape;147;p26"/>
          <p:cNvSpPr txBox="1">
            <a:spLocks noGrp="1"/>
          </p:cNvSpPr>
          <p:nvPr>
            <p:ph type="ctrTitle"/>
          </p:nvPr>
        </p:nvSpPr>
        <p:spPr>
          <a:xfrm>
            <a:off x="1125715" y="990071"/>
            <a:ext cx="9940571" cy="1756125"/>
          </a:xfrm>
          <a:prstGeom prst="rect">
            <a:avLst/>
          </a:prstGeom>
        </p:spPr>
        <p:txBody>
          <a:bodyPr spcFirstLastPara="1" wrap="square" lIns="9125" tIns="9125" rIns="9125" bIns="9125" anchor="b" anchorCtr="0">
            <a:noAutofit/>
          </a:bodyPr>
          <a:lstStyle>
            <a:lvl1pPr lvl="0" algn="ctr" rtl="0">
              <a:spcBef>
                <a:spcPts val="0"/>
              </a:spcBef>
              <a:spcAft>
                <a:spcPts val="0"/>
              </a:spcAft>
              <a:buSzPts val="1700"/>
              <a:buNone/>
              <a:defRPr sz="13125"/>
            </a:lvl1pPr>
            <a:lvl2pPr lvl="1" algn="ctr" rtl="0">
              <a:spcBef>
                <a:spcPts val="0"/>
              </a:spcBef>
              <a:spcAft>
                <a:spcPts val="0"/>
              </a:spcAft>
              <a:buSzPts val="1700"/>
              <a:buNone/>
              <a:defRPr sz="6375"/>
            </a:lvl2pPr>
            <a:lvl3pPr lvl="2" algn="ctr" rtl="0">
              <a:spcBef>
                <a:spcPts val="0"/>
              </a:spcBef>
              <a:spcAft>
                <a:spcPts val="0"/>
              </a:spcAft>
              <a:buSzPts val="1700"/>
              <a:buNone/>
              <a:defRPr sz="6375"/>
            </a:lvl3pPr>
            <a:lvl4pPr lvl="3" algn="ctr" rtl="0">
              <a:spcBef>
                <a:spcPts val="0"/>
              </a:spcBef>
              <a:spcAft>
                <a:spcPts val="0"/>
              </a:spcAft>
              <a:buSzPts val="1700"/>
              <a:buNone/>
              <a:defRPr sz="6375"/>
            </a:lvl4pPr>
            <a:lvl5pPr lvl="4" algn="ctr" rtl="0">
              <a:spcBef>
                <a:spcPts val="0"/>
              </a:spcBef>
              <a:spcAft>
                <a:spcPts val="0"/>
              </a:spcAft>
              <a:buSzPts val="1700"/>
              <a:buNone/>
              <a:defRPr sz="6375"/>
            </a:lvl5pPr>
            <a:lvl6pPr lvl="5" algn="ctr" rtl="0">
              <a:spcBef>
                <a:spcPts val="0"/>
              </a:spcBef>
              <a:spcAft>
                <a:spcPts val="0"/>
              </a:spcAft>
              <a:buSzPts val="1700"/>
              <a:buNone/>
              <a:defRPr sz="6375"/>
            </a:lvl6pPr>
            <a:lvl7pPr lvl="6" algn="ctr" rtl="0">
              <a:spcBef>
                <a:spcPts val="0"/>
              </a:spcBef>
              <a:spcAft>
                <a:spcPts val="0"/>
              </a:spcAft>
              <a:buSzPts val="1700"/>
              <a:buNone/>
              <a:defRPr sz="6375"/>
            </a:lvl7pPr>
            <a:lvl8pPr lvl="7" algn="ctr" rtl="0">
              <a:spcBef>
                <a:spcPts val="0"/>
              </a:spcBef>
              <a:spcAft>
                <a:spcPts val="0"/>
              </a:spcAft>
              <a:buSzPts val="1700"/>
              <a:buNone/>
              <a:defRPr sz="6375"/>
            </a:lvl8pPr>
            <a:lvl9pPr lvl="8" algn="ctr" rtl="0">
              <a:spcBef>
                <a:spcPts val="0"/>
              </a:spcBef>
              <a:spcAft>
                <a:spcPts val="0"/>
              </a:spcAft>
              <a:buSzPts val="1700"/>
              <a:buNone/>
              <a:defRPr sz="6375"/>
            </a:lvl9pPr>
          </a:lstStyle>
          <a:p>
            <a:r>
              <a:rPr lang="pt-BR"/>
              <a:t>Clique para editar o título Mestre</a:t>
            </a:r>
            <a:endParaRPr/>
          </a:p>
        </p:txBody>
      </p:sp>
      <p:sp>
        <p:nvSpPr>
          <p:cNvPr id="148" name="Google Shape;148;p26"/>
          <p:cNvSpPr txBox="1">
            <a:spLocks noGrp="1"/>
          </p:cNvSpPr>
          <p:nvPr>
            <p:ph type="subTitle" idx="1"/>
          </p:nvPr>
        </p:nvSpPr>
        <p:spPr>
          <a:xfrm>
            <a:off x="1356381" y="3080063"/>
            <a:ext cx="6400000" cy="1488375"/>
          </a:xfrm>
          <a:prstGeom prst="rect">
            <a:avLst/>
          </a:prstGeom>
        </p:spPr>
        <p:txBody>
          <a:bodyPr spcFirstLastPara="1" wrap="square" lIns="9125" tIns="9125" rIns="9125" bIns="9125" anchor="t" anchorCtr="0">
            <a:noAutofit/>
          </a:bodyPr>
          <a:lstStyle>
            <a:lvl1pPr lvl="0" rtl="0">
              <a:lnSpc>
                <a:spcPct val="100000"/>
              </a:lnSpc>
              <a:spcBef>
                <a:spcPts val="0"/>
              </a:spcBef>
              <a:spcAft>
                <a:spcPts val="0"/>
              </a:spcAft>
              <a:buSzPts val="900"/>
              <a:buNone/>
              <a:defRPr sz="3000"/>
            </a:lvl1pPr>
            <a:lvl2pPr lvl="1" algn="ctr" rtl="0">
              <a:lnSpc>
                <a:spcPct val="100000"/>
              </a:lnSpc>
              <a:spcBef>
                <a:spcPts val="0"/>
              </a:spcBef>
              <a:spcAft>
                <a:spcPts val="0"/>
              </a:spcAft>
              <a:buSzPts val="900"/>
              <a:buNone/>
              <a:defRPr sz="3375"/>
            </a:lvl2pPr>
            <a:lvl3pPr lvl="2" algn="ctr" rtl="0">
              <a:lnSpc>
                <a:spcPct val="100000"/>
              </a:lnSpc>
              <a:spcBef>
                <a:spcPts val="0"/>
              </a:spcBef>
              <a:spcAft>
                <a:spcPts val="0"/>
              </a:spcAft>
              <a:buSzPts val="900"/>
              <a:buNone/>
              <a:defRPr sz="3375"/>
            </a:lvl3pPr>
            <a:lvl4pPr lvl="3" algn="ctr" rtl="0">
              <a:lnSpc>
                <a:spcPct val="100000"/>
              </a:lnSpc>
              <a:spcBef>
                <a:spcPts val="0"/>
              </a:spcBef>
              <a:spcAft>
                <a:spcPts val="0"/>
              </a:spcAft>
              <a:buSzPts val="900"/>
              <a:buNone/>
              <a:defRPr sz="3375"/>
            </a:lvl4pPr>
            <a:lvl5pPr lvl="4" algn="ctr" rtl="0">
              <a:lnSpc>
                <a:spcPct val="100000"/>
              </a:lnSpc>
              <a:spcBef>
                <a:spcPts val="0"/>
              </a:spcBef>
              <a:spcAft>
                <a:spcPts val="0"/>
              </a:spcAft>
              <a:buSzPts val="900"/>
              <a:buNone/>
              <a:defRPr sz="3375"/>
            </a:lvl5pPr>
            <a:lvl6pPr lvl="5" algn="ctr" rtl="0">
              <a:lnSpc>
                <a:spcPct val="100000"/>
              </a:lnSpc>
              <a:spcBef>
                <a:spcPts val="0"/>
              </a:spcBef>
              <a:spcAft>
                <a:spcPts val="0"/>
              </a:spcAft>
              <a:buSzPts val="900"/>
              <a:buNone/>
              <a:defRPr sz="3375"/>
            </a:lvl6pPr>
            <a:lvl7pPr lvl="6" algn="ctr" rtl="0">
              <a:lnSpc>
                <a:spcPct val="100000"/>
              </a:lnSpc>
              <a:spcBef>
                <a:spcPts val="0"/>
              </a:spcBef>
              <a:spcAft>
                <a:spcPts val="0"/>
              </a:spcAft>
              <a:buSzPts val="900"/>
              <a:buNone/>
              <a:defRPr sz="3375"/>
            </a:lvl7pPr>
            <a:lvl8pPr lvl="7" algn="ctr" rtl="0">
              <a:lnSpc>
                <a:spcPct val="100000"/>
              </a:lnSpc>
              <a:spcBef>
                <a:spcPts val="0"/>
              </a:spcBef>
              <a:spcAft>
                <a:spcPts val="0"/>
              </a:spcAft>
              <a:buSzPts val="900"/>
              <a:buNone/>
              <a:defRPr sz="3375"/>
            </a:lvl8pPr>
            <a:lvl9pPr lvl="8" algn="ctr" rtl="0">
              <a:lnSpc>
                <a:spcPct val="100000"/>
              </a:lnSpc>
              <a:spcBef>
                <a:spcPts val="0"/>
              </a:spcBef>
              <a:spcAft>
                <a:spcPts val="0"/>
              </a:spcAft>
              <a:buSzPts val="900"/>
              <a:buNone/>
              <a:defRPr sz="3375"/>
            </a:lvl9pPr>
          </a:lstStyle>
          <a:p>
            <a:r>
              <a:rPr lang="pt-BR"/>
              <a:t>Clique para editar o estilo do subtítulo Mestre</a:t>
            </a:r>
            <a:endParaRPr/>
          </a:p>
        </p:txBody>
      </p:sp>
      <p:sp>
        <p:nvSpPr>
          <p:cNvPr id="149" name="Google Shape;149;p26"/>
          <p:cNvSpPr txBox="1"/>
          <p:nvPr/>
        </p:nvSpPr>
        <p:spPr>
          <a:xfrm>
            <a:off x="1565143" y="4955254"/>
            <a:ext cx="9061714" cy="860625"/>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19" tIns="34219" rIns="34219" bIns="34219" anchor="t" anchorCtr="0">
            <a:noAutofit/>
          </a:bodyPr>
          <a:lstStyle/>
          <a:p>
            <a:pPr marL="0" lvl="0" indent="0" algn="ctr" rtl="0">
              <a:spcBef>
                <a:spcPts val="0"/>
              </a:spcBef>
              <a:spcAft>
                <a:spcPts val="0"/>
              </a:spcAft>
              <a:buNone/>
            </a:pPr>
            <a:r>
              <a:rPr lang="en" sz="2250">
                <a:solidFill>
                  <a:schemeClr val="dk1"/>
                </a:solidFill>
                <a:latin typeface="Roboto"/>
                <a:ea typeface="Roboto"/>
                <a:cs typeface="Roboto"/>
                <a:sym typeface="Roboto"/>
              </a:rPr>
              <a:t>CREDITS: This presentation template was created by </a:t>
            </a:r>
            <a:r>
              <a:rPr lang="en" sz="225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Slidesgo</a:t>
            </a:r>
            <a:r>
              <a:rPr lang="en" sz="2250">
                <a:solidFill>
                  <a:schemeClr val="dk1"/>
                </a:solidFill>
                <a:latin typeface="Roboto"/>
                <a:ea typeface="Roboto"/>
                <a:cs typeface="Roboto"/>
                <a:sym typeface="Roboto"/>
              </a:rPr>
              <a:t>, and includes icons by </a:t>
            </a:r>
            <a:r>
              <a:rPr lang="en" sz="225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Flaticon</a:t>
            </a:r>
            <a:r>
              <a:rPr lang="en" sz="2250" b="1">
                <a:solidFill>
                  <a:schemeClr val="dk1"/>
                </a:solidFill>
                <a:latin typeface="Roboto"/>
                <a:ea typeface="Roboto"/>
                <a:cs typeface="Roboto"/>
                <a:sym typeface="Roboto"/>
              </a:rPr>
              <a:t>,</a:t>
            </a:r>
            <a:r>
              <a:rPr lang="en" sz="2250">
                <a:solidFill>
                  <a:schemeClr val="dk1"/>
                </a:solidFill>
                <a:latin typeface="Roboto"/>
                <a:ea typeface="Roboto"/>
                <a:cs typeface="Roboto"/>
                <a:sym typeface="Roboto"/>
              </a:rPr>
              <a:t> and infographics &amp; images by </a:t>
            </a:r>
            <a:r>
              <a:rPr lang="en" sz="2250" b="1">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Freepik</a:t>
            </a:r>
            <a:r>
              <a:rPr lang="en" sz="2250" b="1">
                <a:solidFill>
                  <a:schemeClr val="dk1"/>
                </a:solidFill>
                <a:latin typeface="Roboto"/>
                <a:ea typeface="Roboto"/>
                <a:cs typeface="Roboto"/>
                <a:sym typeface="Roboto"/>
              </a:rPr>
              <a:t> </a:t>
            </a:r>
            <a:endParaRPr sz="2250" b="1">
              <a:solidFill>
                <a:schemeClr val="dk1"/>
              </a:solidFill>
              <a:latin typeface="Roboto"/>
              <a:ea typeface="Roboto"/>
              <a:cs typeface="Roboto"/>
              <a:sym typeface="Roboto"/>
            </a:endParaRPr>
          </a:p>
        </p:txBody>
      </p:sp>
    </p:spTree>
    <p:extLst>
      <p:ext uri="{BB962C8B-B14F-4D97-AF65-F5344CB8AC3E}">
        <p14:creationId xmlns:p14="http://schemas.microsoft.com/office/powerpoint/2010/main" val="3695881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50"/>
        <p:cNvGrpSpPr/>
        <p:nvPr/>
      </p:nvGrpSpPr>
      <p:grpSpPr>
        <a:xfrm>
          <a:off x="0" y="0"/>
          <a:ext cx="0" cy="0"/>
          <a:chOff x="0" y="0"/>
          <a:chExt cx="0" cy="0"/>
        </a:xfrm>
      </p:grpSpPr>
      <p:pic>
        <p:nvPicPr>
          <p:cNvPr id="151" name="Google Shape;151;p27"/>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52" name="Google Shape;152;p27"/>
          <p:cNvPicPr preferRelativeResize="0"/>
          <p:nvPr/>
        </p:nvPicPr>
        <p:blipFill>
          <a:blip r:embed="rId3">
            <a:alphaModFix amt="60000"/>
          </a:blip>
          <a:stretch>
            <a:fillRect/>
          </a:stretch>
        </p:blipFill>
        <p:spPr>
          <a:xfrm>
            <a:off x="7274392" y="-285748"/>
            <a:ext cx="5207901" cy="5163371"/>
          </a:xfrm>
          <a:prstGeom prst="rect">
            <a:avLst/>
          </a:prstGeom>
          <a:noFill/>
          <a:ln>
            <a:noFill/>
          </a:ln>
        </p:spPr>
      </p:pic>
      <p:pic>
        <p:nvPicPr>
          <p:cNvPr id="153" name="Google Shape;153;p27"/>
          <p:cNvPicPr preferRelativeResize="0"/>
          <p:nvPr/>
        </p:nvPicPr>
        <p:blipFill>
          <a:blip r:embed="rId3">
            <a:alphaModFix amt="60000"/>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7312292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6"/>
        </a:solidFill>
        <a:effectLst/>
      </p:bgPr>
    </p:bg>
    <p:spTree>
      <p:nvGrpSpPr>
        <p:cNvPr id="1" name="Shape 154"/>
        <p:cNvGrpSpPr/>
        <p:nvPr/>
      </p:nvGrpSpPr>
      <p:grpSpPr>
        <a:xfrm>
          <a:off x="0" y="0"/>
          <a:ext cx="0" cy="0"/>
          <a:chOff x="0" y="0"/>
          <a:chExt cx="0" cy="0"/>
        </a:xfrm>
      </p:grpSpPr>
      <p:pic>
        <p:nvPicPr>
          <p:cNvPr id="155" name="Google Shape;155;p28"/>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56" name="Google Shape;156;p28"/>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157" name="Google Shape;157;p28"/>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1921678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lt1"/>
        </a:solidFill>
        <a:effectLst/>
      </p:bgPr>
    </p:bg>
    <p:spTree>
      <p:nvGrpSpPr>
        <p:cNvPr id="1" name="Shape 158"/>
        <p:cNvGrpSpPr/>
        <p:nvPr/>
      </p:nvGrpSpPr>
      <p:grpSpPr>
        <a:xfrm>
          <a:off x="0" y="0"/>
          <a:ext cx="0" cy="0"/>
          <a:chOff x="0" y="0"/>
          <a:chExt cx="0" cy="0"/>
        </a:xfrm>
      </p:grpSpPr>
      <p:pic>
        <p:nvPicPr>
          <p:cNvPr id="159" name="Google Shape;159;p29"/>
          <p:cNvPicPr preferRelativeResize="0"/>
          <p:nvPr/>
        </p:nvPicPr>
        <p:blipFill>
          <a:blip r:embed="rId2">
            <a:alphaModFix/>
          </a:blip>
          <a:stretch>
            <a:fillRect/>
          </a:stretch>
        </p:blipFill>
        <p:spPr>
          <a:xfrm>
            <a:off x="7274370" y="-285748"/>
            <a:ext cx="5207901" cy="5163371"/>
          </a:xfrm>
          <a:prstGeom prst="rect">
            <a:avLst/>
          </a:prstGeom>
          <a:noFill/>
          <a:ln>
            <a:noFill/>
          </a:ln>
        </p:spPr>
      </p:pic>
      <p:pic>
        <p:nvPicPr>
          <p:cNvPr id="160" name="Google Shape;160;p29"/>
          <p:cNvPicPr preferRelativeResize="0"/>
          <p:nvPr/>
        </p:nvPicPr>
        <p:blipFill>
          <a:blip r:embed="rId2">
            <a:alphaModFix/>
          </a:blip>
          <a:stretch>
            <a:fillRect/>
          </a:stretch>
        </p:blipFill>
        <p:spPr>
          <a:xfrm rot="10800000">
            <a:off x="-290297" y="1980377"/>
            <a:ext cx="5207901" cy="5163371"/>
          </a:xfrm>
          <a:prstGeom prst="rect">
            <a:avLst/>
          </a:prstGeom>
          <a:noFill/>
          <a:ln>
            <a:noFill/>
          </a:ln>
        </p:spPr>
      </p:pic>
      <p:pic>
        <p:nvPicPr>
          <p:cNvPr id="161" name="Google Shape;161;p29"/>
          <p:cNvPicPr preferRelativeResize="0"/>
          <p:nvPr/>
        </p:nvPicPr>
        <p:blipFill>
          <a:blip r:embed="rId3">
            <a:alphaModFix amt="60000"/>
          </a:blip>
          <a:stretch>
            <a:fillRect/>
          </a:stretch>
        </p:blipFill>
        <p:spPr>
          <a:xfrm>
            <a:off x="2" y="0"/>
            <a:ext cx="12191996" cy="6858000"/>
          </a:xfrm>
          <a:prstGeom prst="rect">
            <a:avLst/>
          </a:prstGeom>
          <a:noFill/>
          <a:ln>
            <a:noFill/>
          </a:ln>
        </p:spPr>
      </p:pic>
    </p:spTree>
    <p:extLst>
      <p:ext uri="{BB962C8B-B14F-4D97-AF65-F5344CB8AC3E}">
        <p14:creationId xmlns:p14="http://schemas.microsoft.com/office/powerpoint/2010/main" val="3823973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accent4"/>
        </a:solidFill>
        <a:effectLst/>
      </p:bgPr>
    </p:bg>
    <p:spTree>
      <p:nvGrpSpPr>
        <p:cNvPr id="1" name="Shape 162"/>
        <p:cNvGrpSpPr/>
        <p:nvPr/>
      </p:nvGrpSpPr>
      <p:grpSpPr>
        <a:xfrm>
          <a:off x="0" y="0"/>
          <a:ext cx="0" cy="0"/>
          <a:chOff x="0" y="0"/>
          <a:chExt cx="0" cy="0"/>
        </a:xfrm>
      </p:grpSpPr>
      <p:pic>
        <p:nvPicPr>
          <p:cNvPr id="163" name="Google Shape;163;p30"/>
          <p:cNvPicPr preferRelativeResize="0"/>
          <p:nvPr/>
        </p:nvPicPr>
        <p:blipFill>
          <a:blip r:embed="rId2">
            <a:alphaModFix/>
          </a:blip>
          <a:stretch>
            <a:fillRect/>
          </a:stretch>
        </p:blipFill>
        <p:spPr>
          <a:xfrm>
            <a:off x="7274370" y="-285748"/>
            <a:ext cx="5207901" cy="5163371"/>
          </a:xfrm>
          <a:prstGeom prst="rect">
            <a:avLst/>
          </a:prstGeom>
          <a:noFill/>
          <a:ln>
            <a:noFill/>
          </a:ln>
        </p:spPr>
      </p:pic>
      <p:pic>
        <p:nvPicPr>
          <p:cNvPr id="164" name="Google Shape;164;p30"/>
          <p:cNvPicPr preferRelativeResize="0"/>
          <p:nvPr/>
        </p:nvPicPr>
        <p:blipFill>
          <a:blip r:embed="rId2">
            <a:alphaModFix/>
          </a:blip>
          <a:stretch>
            <a:fillRect/>
          </a:stretch>
        </p:blipFill>
        <p:spPr>
          <a:xfrm rot="10800000">
            <a:off x="-290297" y="1980377"/>
            <a:ext cx="5207901" cy="5163371"/>
          </a:xfrm>
          <a:prstGeom prst="rect">
            <a:avLst/>
          </a:prstGeom>
          <a:noFill/>
          <a:ln>
            <a:noFill/>
          </a:ln>
        </p:spPr>
      </p:pic>
      <p:pic>
        <p:nvPicPr>
          <p:cNvPr id="165" name="Google Shape;165;p30"/>
          <p:cNvPicPr preferRelativeResize="0"/>
          <p:nvPr/>
        </p:nvPicPr>
        <p:blipFill>
          <a:blip r:embed="rId3">
            <a:alphaModFix amt="60000"/>
          </a:blip>
          <a:stretch>
            <a:fillRect/>
          </a:stretch>
        </p:blipFill>
        <p:spPr>
          <a:xfrm>
            <a:off x="2" y="0"/>
            <a:ext cx="12191996" cy="6858000"/>
          </a:xfrm>
          <a:prstGeom prst="rect">
            <a:avLst/>
          </a:prstGeom>
          <a:noFill/>
          <a:ln>
            <a:noFill/>
          </a:ln>
        </p:spPr>
      </p:pic>
    </p:spTree>
    <p:extLst>
      <p:ext uri="{BB962C8B-B14F-4D97-AF65-F5344CB8AC3E}">
        <p14:creationId xmlns:p14="http://schemas.microsoft.com/office/powerpoint/2010/main" val="1528315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bg>
      <p:bgPr>
        <a:solidFill>
          <a:schemeClr val="lt1"/>
        </a:solidFill>
        <a:effectLst/>
      </p:bgPr>
    </p:bg>
    <p:spTree>
      <p:nvGrpSpPr>
        <p:cNvPr id="1" name="Shape 169"/>
        <p:cNvGrpSpPr/>
        <p:nvPr/>
      </p:nvGrpSpPr>
      <p:grpSpPr>
        <a:xfrm>
          <a:off x="0" y="0"/>
          <a:ext cx="0" cy="0"/>
          <a:chOff x="0" y="0"/>
          <a:chExt cx="0" cy="0"/>
        </a:xfrm>
      </p:grpSpPr>
    </p:spTree>
    <p:extLst>
      <p:ext uri="{BB962C8B-B14F-4D97-AF65-F5344CB8AC3E}">
        <p14:creationId xmlns:p14="http://schemas.microsoft.com/office/powerpoint/2010/main" val="29244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21" name="Google Shape;21;p4"/>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22" name="Google Shape;22;p4"/>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23" name="Google Shape;23;p4"/>
          <p:cNvSpPr txBox="1">
            <a:spLocks noGrp="1"/>
          </p:cNvSpPr>
          <p:nvPr>
            <p:ph type="title"/>
          </p:nvPr>
        </p:nvSpPr>
        <p:spPr>
          <a:xfrm>
            <a:off x="686095" y="679781"/>
            <a:ext cx="10820571" cy="849375"/>
          </a:xfrm>
          <a:prstGeom prst="rect">
            <a:avLst/>
          </a:prstGeom>
          <a:solidFill>
            <a:schemeClr val="accent6"/>
          </a:solidFill>
          <a:ln w="9525" cap="flat" cmpd="sng">
            <a:solidFill>
              <a:schemeClr val="dk1"/>
            </a:solidFill>
            <a:prstDash val="solid"/>
            <a:round/>
            <a:headEnd type="none" w="sm" len="sm"/>
            <a:tailEnd type="none" w="sm" len="sm"/>
          </a:ln>
          <a:effectLst>
            <a:outerShdw dist="19050" dir="5220000" algn="bl" rotWithShape="0">
              <a:schemeClr val="dk1"/>
            </a:outerShdw>
          </a:effectLst>
        </p:spPr>
        <p:txBody>
          <a:bodyPr spcFirstLastPara="1" wrap="square" lIns="9125" tIns="9125" rIns="9125" bIns="9125" anchor="t" anchorCtr="0">
            <a:noAutofit/>
          </a:bodyPr>
          <a:lstStyle>
            <a:lvl1pPr lvl="0" algn="ctr">
              <a:spcBef>
                <a:spcPts val="0"/>
              </a:spcBef>
              <a:spcAft>
                <a:spcPts val="0"/>
              </a:spcAft>
              <a:buSzPts val="16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r>
              <a:rPr lang="pt-BR"/>
              <a:t>Clique para editar o título Mestre</a:t>
            </a:r>
            <a:endParaRPr/>
          </a:p>
        </p:txBody>
      </p:sp>
      <p:sp>
        <p:nvSpPr>
          <p:cNvPr id="24" name="Google Shape;24;p4"/>
          <p:cNvSpPr txBox="1">
            <a:spLocks noGrp="1"/>
          </p:cNvSpPr>
          <p:nvPr>
            <p:ph type="subTitle" idx="1"/>
          </p:nvPr>
        </p:nvSpPr>
        <p:spPr>
          <a:xfrm>
            <a:off x="685715" y="1690211"/>
            <a:ext cx="10820571" cy="428625"/>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SzPts val="900"/>
              <a:buNone/>
              <a:defRPr sz="1875"/>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r>
              <a:rPr lang="pt-BR"/>
              <a:t>Clique para editar o estilo do subtítulo Mestre</a:t>
            </a:r>
            <a:endParaRPr/>
          </a:p>
        </p:txBody>
      </p:sp>
      <p:sp>
        <p:nvSpPr>
          <p:cNvPr id="25" name="Google Shape;25;p4"/>
          <p:cNvSpPr/>
          <p:nvPr/>
        </p:nvSpPr>
        <p:spPr>
          <a:xfrm>
            <a:off x="808762" y="6324645"/>
            <a:ext cx="2433143" cy="265500"/>
          </a:xfrm>
          <a:prstGeom prst="roundRect">
            <a:avLst>
              <a:gd name="adj" fmla="val 50000"/>
            </a:avLst>
          </a:prstGeom>
          <a:solidFill>
            <a:schemeClr val="accent4"/>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
        <p:nvSpPr>
          <p:cNvPr id="26" name="Google Shape;26;p4"/>
          <p:cNvSpPr/>
          <p:nvPr/>
        </p:nvSpPr>
        <p:spPr>
          <a:xfrm flipH="1">
            <a:off x="10220190" y="156390"/>
            <a:ext cx="1811429" cy="212625"/>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17788430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685715" y="675000"/>
            <a:ext cx="10820571" cy="52875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800"/>
              <a:buNone/>
              <a:defRPr>
                <a:solidFill>
                  <a:schemeClr val="lt1"/>
                </a:solidFill>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a:r>
              <a:rPr lang="pt-BR"/>
              <a:t>Clique para editar o título Mestre</a:t>
            </a:r>
            <a:endParaRPr/>
          </a:p>
        </p:txBody>
      </p:sp>
    </p:spTree>
    <p:extLst>
      <p:ext uri="{BB962C8B-B14F-4D97-AF65-F5344CB8AC3E}">
        <p14:creationId xmlns:p14="http://schemas.microsoft.com/office/powerpoint/2010/main" val="28071533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preserve="1">
  <p:cSld name="Title and two columns">
    <p:spTree>
      <p:nvGrpSpPr>
        <p:cNvPr id="1" name="Shape 172"/>
        <p:cNvGrpSpPr/>
        <p:nvPr/>
      </p:nvGrpSpPr>
      <p:grpSpPr>
        <a:xfrm>
          <a:off x="0" y="0"/>
          <a:ext cx="0" cy="0"/>
          <a:chOff x="0" y="0"/>
          <a:chExt cx="0" cy="0"/>
        </a:xfrm>
      </p:grpSpPr>
      <p:sp>
        <p:nvSpPr>
          <p:cNvPr id="173" name="Google Shape;173;p34"/>
          <p:cNvSpPr txBox="1">
            <a:spLocks noGrp="1"/>
          </p:cNvSpPr>
          <p:nvPr>
            <p:ph type="title"/>
          </p:nvPr>
        </p:nvSpPr>
        <p:spPr>
          <a:xfrm>
            <a:off x="1092762" y="675000"/>
            <a:ext cx="4604571" cy="52875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800"/>
              <a:buNone/>
              <a:defRPr>
                <a:solidFill>
                  <a:schemeClr val="lt1"/>
                </a:solidFill>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a:r>
              <a:rPr lang="pt-BR"/>
              <a:t>Clique para editar o título Mestre</a:t>
            </a:r>
            <a:endParaRPr/>
          </a:p>
        </p:txBody>
      </p:sp>
      <p:sp>
        <p:nvSpPr>
          <p:cNvPr id="174" name="Google Shape;174;p34"/>
          <p:cNvSpPr txBox="1">
            <a:spLocks noGrp="1"/>
          </p:cNvSpPr>
          <p:nvPr>
            <p:ph type="title" idx="2"/>
          </p:nvPr>
        </p:nvSpPr>
        <p:spPr>
          <a:xfrm>
            <a:off x="6494476" y="675000"/>
            <a:ext cx="4604571" cy="52875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800"/>
              <a:buNone/>
              <a:defRPr>
                <a:solidFill>
                  <a:schemeClr val="lt1"/>
                </a:solidFill>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a:r>
              <a:rPr lang="pt-BR"/>
              <a:t>Clique para editar o título Mestre</a:t>
            </a:r>
            <a:endParaRPr/>
          </a:p>
        </p:txBody>
      </p:sp>
    </p:spTree>
    <p:extLst>
      <p:ext uri="{BB962C8B-B14F-4D97-AF65-F5344CB8AC3E}">
        <p14:creationId xmlns:p14="http://schemas.microsoft.com/office/powerpoint/2010/main" val="38696733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ly design" preserve="1">
  <p:cSld name="Only design">
    <p:spTree>
      <p:nvGrpSpPr>
        <p:cNvPr id="1" name="Shape 175"/>
        <p:cNvGrpSpPr/>
        <p:nvPr/>
      </p:nvGrpSpPr>
      <p:grpSpPr>
        <a:xfrm>
          <a:off x="0" y="0"/>
          <a:ext cx="0" cy="0"/>
          <a:chOff x="0" y="0"/>
          <a:chExt cx="0" cy="0"/>
        </a:xfrm>
      </p:grpSpPr>
    </p:spTree>
    <p:extLst>
      <p:ext uri="{BB962C8B-B14F-4D97-AF65-F5344CB8AC3E}">
        <p14:creationId xmlns:p14="http://schemas.microsoft.com/office/powerpoint/2010/main" val="2131233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sp>
        <p:nvSpPr>
          <p:cNvPr id="53" name="Google Shape;53;p9"/>
          <p:cNvSpPr txBox="1">
            <a:spLocks noGrp="1"/>
          </p:cNvSpPr>
          <p:nvPr>
            <p:ph type="title"/>
          </p:nvPr>
        </p:nvSpPr>
        <p:spPr>
          <a:xfrm>
            <a:off x="685714" y="1644188"/>
            <a:ext cx="5061714" cy="1976625"/>
          </a:xfrm>
          <a:prstGeom prst="rect">
            <a:avLst/>
          </a:prstGeom>
        </p:spPr>
        <p:txBody>
          <a:bodyPr spcFirstLastPara="1" wrap="square" lIns="9125" tIns="9125" rIns="9125" bIns="9125" anchor="t" anchorCtr="0">
            <a:noAutofit/>
          </a:bodyPr>
          <a:lstStyle>
            <a:lvl1pPr lvl="0" algn="ctr">
              <a:spcBef>
                <a:spcPts val="0"/>
              </a:spcBef>
              <a:spcAft>
                <a:spcPts val="0"/>
              </a:spcAft>
              <a:buSzPts val="1600"/>
              <a:buNone/>
              <a:defRPr sz="6000"/>
            </a:lvl1pPr>
            <a:lvl2pPr lvl="1" algn="ctr">
              <a:spcBef>
                <a:spcPts val="0"/>
              </a:spcBef>
              <a:spcAft>
                <a:spcPts val="0"/>
              </a:spcAft>
              <a:buSzPts val="1300"/>
              <a:buNone/>
              <a:defRPr sz="4875"/>
            </a:lvl2pPr>
            <a:lvl3pPr lvl="2" algn="ctr">
              <a:spcBef>
                <a:spcPts val="0"/>
              </a:spcBef>
              <a:spcAft>
                <a:spcPts val="0"/>
              </a:spcAft>
              <a:buSzPts val="1300"/>
              <a:buNone/>
              <a:defRPr sz="4875"/>
            </a:lvl3pPr>
            <a:lvl4pPr lvl="3" algn="ctr">
              <a:spcBef>
                <a:spcPts val="0"/>
              </a:spcBef>
              <a:spcAft>
                <a:spcPts val="0"/>
              </a:spcAft>
              <a:buSzPts val="1300"/>
              <a:buNone/>
              <a:defRPr sz="4875"/>
            </a:lvl4pPr>
            <a:lvl5pPr lvl="4" algn="ctr">
              <a:spcBef>
                <a:spcPts val="0"/>
              </a:spcBef>
              <a:spcAft>
                <a:spcPts val="0"/>
              </a:spcAft>
              <a:buSzPts val="1300"/>
              <a:buNone/>
              <a:defRPr sz="4875"/>
            </a:lvl5pPr>
            <a:lvl6pPr lvl="5" algn="ctr">
              <a:spcBef>
                <a:spcPts val="0"/>
              </a:spcBef>
              <a:spcAft>
                <a:spcPts val="0"/>
              </a:spcAft>
              <a:buSzPts val="1300"/>
              <a:buNone/>
              <a:defRPr sz="4875"/>
            </a:lvl6pPr>
            <a:lvl7pPr lvl="6" algn="ctr">
              <a:spcBef>
                <a:spcPts val="0"/>
              </a:spcBef>
              <a:spcAft>
                <a:spcPts val="0"/>
              </a:spcAft>
              <a:buSzPts val="1300"/>
              <a:buNone/>
              <a:defRPr sz="4875"/>
            </a:lvl7pPr>
            <a:lvl8pPr lvl="7" algn="ctr">
              <a:spcBef>
                <a:spcPts val="0"/>
              </a:spcBef>
              <a:spcAft>
                <a:spcPts val="0"/>
              </a:spcAft>
              <a:buSzPts val="1300"/>
              <a:buNone/>
              <a:defRPr sz="4875"/>
            </a:lvl8pPr>
            <a:lvl9pPr lvl="8" algn="ctr">
              <a:spcBef>
                <a:spcPts val="0"/>
              </a:spcBef>
              <a:spcAft>
                <a:spcPts val="0"/>
              </a:spcAft>
              <a:buSzPts val="1300"/>
              <a:buNone/>
              <a:defRPr sz="4875"/>
            </a:lvl9pPr>
          </a:lstStyle>
          <a:p>
            <a:r>
              <a:rPr lang="pt-BR"/>
              <a:t>Clique para editar o título Mestre</a:t>
            </a:r>
            <a:endParaRPr/>
          </a:p>
        </p:txBody>
      </p:sp>
      <p:sp>
        <p:nvSpPr>
          <p:cNvPr id="54" name="Google Shape;54;p9"/>
          <p:cNvSpPr txBox="1">
            <a:spLocks noGrp="1"/>
          </p:cNvSpPr>
          <p:nvPr>
            <p:ph type="subTitle" idx="1"/>
          </p:nvPr>
        </p:nvSpPr>
        <p:spPr>
          <a:xfrm>
            <a:off x="685714" y="3737415"/>
            <a:ext cx="5061714" cy="164700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375"/>
            </a:lvl1pPr>
            <a:lvl2pPr lvl="1" algn="ctr">
              <a:lnSpc>
                <a:spcPct val="100000"/>
              </a:lnSpc>
              <a:spcBef>
                <a:spcPts val="0"/>
              </a:spcBef>
              <a:spcAft>
                <a:spcPts val="0"/>
              </a:spcAft>
              <a:buSzPts val="700"/>
              <a:buNone/>
              <a:defRPr sz="2625"/>
            </a:lvl2pPr>
            <a:lvl3pPr lvl="2" algn="ctr">
              <a:lnSpc>
                <a:spcPct val="100000"/>
              </a:lnSpc>
              <a:spcBef>
                <a:spcPts val="0"/>
              </a:spcBef>
              <a:spcAft>
                <a:spcPts val="0"/>
              </a:spcAft>
              <a:buSzPts val="700"/>
              <a:buNone/>
              <a:defRPr sz="2625"/>
            </a:lvl3pPr>
            <a:lvl4pPr lvl="3" algn="ctr">
              <a:lnSpc>
                <a:spcPct val="100000"/>
              </a:lnSpc>
              <a:spcBef>
                <a:spcPts val="0"/>
              </a:spcBef>
              <a:spcAft>
                <a:spcPts val="0"/>
              </a:spcAft>
              <a:buSzPts val="700"/>
              <a:buNone/>
              <a:defRPr sz="2625"/>
            </a:lvl4pPr>
            <a:lvl5pPr lvl="4" algn="ctr">
              <a:lnSpc>
                <a:spcPct val="100000"/>
              </a:lnSpc>
              <a:spcBef>
                <a:spcPts val="0"/>
              </a:spcBef>
              <a:spcAft>
                <a:spcPts val="0"/>
              </a:spcAft>
              <a:buSzPts val="700"/>
              <a:buNone/>
              <a:defRPr sz="2625"/>
            </a:lvl5pPr>
            <a:lvl6pPr lvl="5" algn="ctr">
              <a:lnSpc>
                <a:spcPct val="100000"/>
              </a:lnSpc>
              <a:spcBef>
                <a:spcPts val="0"/>
              </a:spcBef>
              <a:spcAft>
                <a:spcPts val="0"/>
              </a:spcAft>
              <a:buSzPts val="700"/>
              <a:buNone/>
              <a:defRPr sz="2625"/>
            </a:lvl6pPr>
            <a:lvl7pPr lvl="6" algn="ctr">
              <a:lnSpc>
                <a:spcPct val="100000"/>
              </a:lnSpc>
              <a:spcBef>
                <a:spcPts val="0"/>
              </a:spcBef>
              <a:spcAft>
                <a:spcPts val="0"/>
              </a:spcAft>
              <a:buSzPts val="700"/>
              <a:buNone/>
              <a:defRPr sz="2625"/>
            </a:lvl7pPr>
            <a:lvl8pPr lvl="7" algn="ctr">
              <a:lnSpc>
                <a:spcPct val="100000"/>
              </a:lnSpc>
              <a:spcBef>
                <a:spcPts val="0"/>
              </a:spcBef>
              <a:spcAft>
                <a:spcPts val="0"/>
              </a:spcAft>
              <a:buSzPts val="700"/>
              <a:buNone/>
              <a:defRPr sz="2625"/>
            </a:lvl8pPr>
            <a:lvl9pPr lvl="8" algn="ctr">
              <a:lnSpc>
                <a:spcPct val="100000"/>
              </a:lnSpc>
              <a:spcBef>
                <a:spcPts val="0"/>
              </a:spcBef>
              <a:spcAft>
                <a:spcPts val="0"/>
              </a:spcAft>
              <a:buSzPts val="700"/>
              <a:buNone/>
              <a:defRPr sz="2625"/>
            </a:lvl9pPr>
          </a:lstStyle>
          <a:p>
            <a:r>
              <a:rPr lang="pt-BR"/>
              <a:t>Clique para editar o estilo do subtítulo Mestre</a:t>
            </a:r>
            <a:endParaRPr/>
          </a:p>
        </p:txBody>
      </p:sp>
      <p:sp>
        <p:nvSpPr>
          <p:cNvPr id="55" name="Google Shape;55;p9"/>
          <p:cNvSpPr txBox="1">
            <a:spLocks noGrp="1"/>
          </p:cNvSpPr>
          <p:nvPr>
            <p:ph type="body" idx="2"/>
          </p:nvPr>
        </p:nvSpPr>
        <p:spPr>
          <a:xfrm>
            <a:off x="6586000" y="965434"/>
            <a:ext cx="5116571" cy="4926375"/>
          </a:xfrm>
          <a:prstGeom prst="rect">
            <a:avLst/>
          </a:prstGeom>
        </p:spPr>
        <p:txBody>
          <a:bodyPr spcFirstLastPara="1" wrap="square" lIns="9125" tIns="9125" rIns="9125" bIns="9125" anchor="ctr" anchorCtr="0">
            <a:noAutofit/>
          </a:bodyPr>
          <a:lstStyle>
            <a:lvl1pPr marL="1714500" lvl="0" indent="-1000125">
              <a:spcBef>
                <a:spcPts val="0"/>
              </a:spcBef>
              <a:spcAft>
                <a:spcPts val="0"/>
              </a:spcAft>
              <a:buSzPts val="600"/>
              <a:buChar char="●"/>
              <a:defRPr/>
            </a:lvl1pPr>
            <a:lvl2pPr marL="3429000" lvl="1" indent="-952500">
              <a:spcBef>
                <a:spcPts val="0"/>
              </a:spcBef>
              <a:spcAft>
                <a:spcPts val="0"/>
              </a:spcAft>
              <a:buSzPts val="400"/>
              <a:buChar char="○"/>
              <a:defRPr/>
            </a:lvl2pPr>
            <a:lvl3pPr marL="5143500" lvl="2" indent="-952500">
              <a:spcBef>
                <a:spcPts val="0"/>
              </a:spcBef>
              <a:spcAft>
                <a:spcPts val="0"/>
              </a:spcAft>
              <a:buSzPts val="400"/>
              <a:buChar char="■"/>
              <a:defRPr/>
            </a:lvl3pPr>
            <a:lvl4pPr marL="6858000" lvl="3" indent="-952500">
              <a:spcBef>
                <a:spcPts val="0"/>
              </a:spcBef>
              <a:spcAft>
                <a:spcPts val="0"/>
              </a:spcAft>
              <a:buSzPts val="400"/>
              <a:buChar char="●"/>
              <a:defRPr/>
            </a:lvl4pPr>
            <a:lvl5pPr marL="8572500" lvl="4" indent="-952500">
              <a:spcBef>
                <a:spcPts val="0"/>
              </a:spcBef>
              <a:spcAft>
                <a:spcPts val="0"/>
              </a:spcAft>
              <a:buSzPts val="400"/>
              <a:buChar char="○"/>
              <a:defRPr/>
            </a:lvl5pPr>
            <a:lvl6pPr marL="10287000" lvl="5" indent="-952500">
              <a:spcBef>
                <a:spcPts val="0"/>
              </a:spcBef>
              <a:spcAft>
                <a:spcPts val="0"/>
              </a:spcAft>
              <a:buSzPts val="400"/>
              <a:buChar char="■"/>
              <a:defRPr/>
            </a:lvl6pPr>
            <a:lvl7pPr marL="12001500" lvl="6" indent="-952500">
              <a:spcBef>
                <a:spcPts val="0"/>
              </a:spcBef>
              <a:spcAft>
                <a:spcPts val="0"/>
              </a:spcAft>
              <a:buSzPts val="400"/>
              <a:buChar char="●"/>
              <a:defRPr/>
            </a:lvl7pPr>
            <a:lvl8pPr marL="13716000" lvl="7" indent="-952500">
              <a:spcBef>
                <a:spcPts val="0"/>
              </a:spcBef>
              <a:spcAft>
                <a:spcPts val="0"/>
              </a:spcAft>
              <a:buSzPts val="400"/>
              <a:buChar char="○"/>
              <a:defRPr/>
            </a:lvl8pPr>
            <a:lvl9pPr marL="15430500" lvl="8" indent="-952500">
              <a:spcBef>
                <a:spcPts val="0"/>
              </a:spcBef>
              <a:spcAft>
                <a:spcPts val="0"/>
              </a:spcAft>
              <a:buSzPts val="400"/>
              <a:buChar char="■"/>
              <a:defRPr/>
            </a:lvl9pPr>
          </a:lstStyle>
          <a:p>
            <a:pPr lvl="0"/>
            <a:r>
              <a:rPr lang="pt-BR"/>
              <a:t>Clique para editar os estilos de texto Mestres</a:t>
            </a:r>
          </a:p>
        </p:txBody>
      </p:sp>
    </p:spTree>
    <p:extLst>
      <p:ext uri="{BB962C8B-B14F-4D97-AF65-F5344CB8AC3E}">
        <p14:creationId xmlns:p14="http://schemas.microsoft.com/office/powerpoint/2010/main" val="1094418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pic>
        <p:nvPicPr>
          <p:cNvPr id="28" name="Google Shape;28;p5"/>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29" name="Google Shape;29;p5"/>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30" name="Google Shape;30;p5"/>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31" name="Google Shape;31;p5"/>
          <p:cNvSpPr txBox="1">
            <a:spLocks noGrp="1"/>
          </p:cNvSpPr>
          <p:nvPr>
            <p:ph type="subTitle" idx="1"/>
          </p:nvPr>
        </p:nvSpPr>
        <p:spPr>
          <a:xfrm>
            <a:off x="685715" y="3211406"/>
            <a:ext cx="5220571" cy="2971125"/>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r>
              <a:rPr lang="pt-BR"/>
              <a:t>Clique para editar o estilo do subtítulo Mestre</a:t>
            </a:r>
            <a:endParaRPr/>
          </a:p>
        </p:txBody>
      </p:sp>
      <p:sp>
        <p:nvSpPr>
          <p:cNvPr id="32" name="Google Shape;32;p5"/>
          <p:cNvSpPr txBox="1">
            <a:spLocks noGrp="1"/>
          </p:cNvSpPr>
          <p:nvPr>
            <p:ph type="subTitle" idx="2"/>
          </p:nvPr>
        </p:nvSpPr>
        <p:spPr>
          <a:xfrm>
            <a:off x="6247715" y="3211406"/>
            <a:ext cx="5220571" cy="2971125"/>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r>
              <a:rPr lang="pt-BR"/>
              <a:t>Clique para editar o estilo do subtítulo Mestre</a:t>
            </a:r>
            <a:endParaRPr/>
          </a:p>
        </p:txBody>
      </p:sp>
      <p:sp>
        <p:nvSpPr>
          <p:cNvPr id="33" name="Google Shape;33;p5"/>
          <p:cNvSpPr txBox="1">
            <a:spLocks noGrp="1"/>
          </p:cNvSpPr>
          <p:nvPr>
            <p:ph type="title"/>
          </p:nvPr>
        </p:nvSpPr>
        <p:spPr>
          <a:xfrm>
            <a:off x="686095" y="679781"/>
            <a:ext cx="10820571" cy="975375"/>
          </a:xfrm>
          <a:prstGeom prst="rect">
            <a:avLst/>
          </a:prstGeom>
        </p:spPr>
        <p:txBody>
          <a:bodyPr spcFirstLastPara="1" wrap="square" lIns="9125" tIns="9125" rIns="9125" bIns="9125" anchor="t" anchorCtr="0">
            <a:noAutofit/>
          </a:bodyPr>
          <a:lstStyle>
            <a:lvl1pPr lvl="0" rtl="0">
              <a:spcBef>
                <a:spcPts val="0"/>
              </a:spcBef>
              <a:spcAft>
                <a:spcPts val="0"/>
              </a:spcAft>
              <a:buSzPts val="16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48914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36" name="Google Shape;36;p6"/>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37" name="Google Shape;37;p6"/>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38" name="Google Shape;38;p6"/>
          <p:cNvSpPr txBox="1">
            <a:spLocks noGrp="1"/>
          </p:cNvSpPr>
          <p:nvPr>
            <p:ph type="title"/>
          </p:nvPr>
        </p:nvSpPr>
        <p:spPr>
          <a:xfrm>
            <a:off x="4849809" y="848681"/>
            <a:ext cx="6266286" cy="956250"/>
          </a:xfrm>
          <a:prstGeom prst="rect">
            <a:avLst/>
          </a:prstGeom>
        </p:spPr>
        <p:txBody>
          <a:bodyPr spcFirstLastPara="1" wrap="square" lIns="9125" tIns="9125" rIns="9125" bIns="9125" anchor="b" anchorCtr="0">
            <a:noAutofit/>
          </a:bodyPr>
          <a:lstStyle>
            <a:lvl1pPr lvl="0">
              <a:spcBef>
                <a:spcPts val="0"/>
              </a:spcBef>
              <a:spcAft>
                <a:spcPts val="0"/>
              </a:spcAft>
              <a:buSzPts val="1400"/>
              <a:buNone/>
              <a:defRPr sz="6000"/>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167422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pic>
        <p:nvPicPr>
          <p:cNvPr id="40" name="Google Shape;40;p7"/>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41" name="Google Shape;41;p7"/>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42" name="Google Shape;42;p7"/>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43" name="Google Shape;43;p7"/>
          <p:cNvSpPr txBox="1">
            <a:spLocks noGrp="1"/>
          </p:cNvSpPr>
          <p:nvPr>
            <p:ph type="subTitle" idx="1"/>
          </p:nvPr>
        </p:nvSpPr>
        <p:spPr>
          <a:xfrm>
            <a:off x="990571" y="3230250"/>
            <a:ext cx="4320000" cy="186300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375"/>
            </a:lvl1pPr>
            <a:lvl2pPr lvl="1">
              <a:spcBef>
                <a:spcPts val="0"/>
              </a:spcBef>
              <a:spcAft>
                <a:spcPts val="0"/>
              </a:spcAft>
              <a:buSzPts val="400"/>
              <a:buNone/>
              <a:defRPr/>
            </a:lvl2pPr>
            <a:lvl3pPr lvl="2">
              <a:spcBef>
                <a:spcPts val="0"/>
              </a:spcBef>
              <a:spcAft>
                <a:spcPts val="0"/>
              </a:spcAft>
              <a:buSzPts val="400"/>
              <a:buNone/>
              <a:defRPr/>
            </a:lvl3pPr>
            <a:lvl4pPr lvl="3">
              <a:spcBef>
                <a:spcPts val="0"/>
              </a:spcBef>
              <a:spcAft>
                <a:spcPts val="0"/>
              </a:spcAft>
              <a:buSzPts val="400"/>
              <a:buNone/>
              <a:defRPr/>
            </a:lvl4pPr>
            <a:lvl5pPr lvl="4">
              <a:spcBef>
                <a:spcPts val="0"/>
              </a:spcBef>
              <a:spcAft>
                <a:spcPts val="0"/>
              </a:spcAft>
              <a:buSzPts val="400"/>
              <a:buNone/>
              <a:defRPr/>
            </a:lvl5pPr>
            <a:lvl6pPr lvl="5">
              <a:spcBef>
                <a:spcPts val="0"/>
              </a:spcBef>
              <a:spcAft>
                <a:spcPts val="0"/>
              </a:spcAft>
              <a:buSzPts val="400"/>
              <a:buNone/>
              <a:defRPr/>
            </a:lvl6pPr>
            <a:lvl7pPr lvl="6">
              <a:spcBef>
                <a:spcPts val="0"/>
              </a:spcBef>
              <a:spcAft>
                <a:spcPts val="0"/>
              </a:spcAft>
              <a:buSzPts val="400"/>
              <a:buNone/>
              <a:defRPr/>
            </a:lvl7pPr>
            <a:lvl8pPr lvl="7">
              <a:spcBef>
                <a:spcPts val="0"/>
              </a:spcBef>
              <a:spcAft>
                <a:spcPts val="0"/>
              </a:spcAft>
              <a:buSzPts val="400"/>
              <a:buNone/>
              <a:defRPr/>
            </a:lvl8pPr>
            <a:lvl9pPr lvl="8">
              <a:spcBef>
                <a:spcPts val="0"/>
              </a:spcBef>
              <a:spcAft>
                <a:spcPts val="0"/>
              </a:spcAft>
              <a:buSzPts val="400"/>
              <a:buNone/>
              <a:defRPr/>
            </a:lvl9pPr>
          </a:lstStyle>
          <a:p>
            <a:r>
              <a:rPr lang="pt-BR"/>
              <a:t>Clique para editar o estilo do subtítulo Mestre</a:t>
            </a:r>
            <a:endParaRPr/>
          </a:p>
        </p:txBody>
      </p:sp>
    </p:spTree>
    <p:extLst>
      <p:ext uri="{BB962C8B-B14F-4D97-AF65-F5344CB8AC3E}">
        <p14:creationId xmlns:p14="http://schemas.microsoft.com/office/powerpoint/2010/main" val="4011851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
        <p:cNvGrpSpPr/>
        <p:nvPr/>
      </p:nvGrpSpPr>
      <p:grpSpPr>
        <a:xfrm>
          <a:off x="0" y="0"/>
          <a:ext cx="0" cy="0"/>
          <a:chOff x="0" y="0"/>
          <a:chExt cx="0" cy="0"/>
        </a:xfrm>
      </p:grpSpPr>
      <p:pic>
        <p:nvPicPr>
          <p:cNvPr id="45" name="Google Shape;45;p8"/>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46" name="Google Shape;46;p8"/>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47" name="Google Shape;47;p8"/>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48" name="Google Shape;48;p8"/>
          <p:cNvSpPr txBox="1">
            <a:spLocks noGrp="1"/>
          </p:cNvSpPr>
          <p:nvPr>
            <p:ph type="title"/>
          </p:nvPr>
        </p:nvSpPr>
        <p:spPr>
          <a:xfrm>
            <a:off x="686095" y="679781"/>
            <a:ext cx="10820571" cy="5503500"/>
          </a:xfrm>
          <a:prstGeom prst="rect">
            <a:avLst/>
          </a:prstGeom>
        </p:spPr>
        <p:txBody>
          <a:bodyPr spcFirstLastPara="1" wrap="square" lIns="9125" tIns="9125" rIns="9125" bIns="9125" anchor="t" anchorCtr="0">
            <a:noAutofit/>
          </a:bodyPr>
          <a:lstStyle>
            <a:lvl1pPr lvl="0" rtl="0">
              <a:spcBef>
                <a:spcPts val="0"/>
              </a:spcBef>
              <a:spcAft>
                <a:spcPts val="0"/>
              </a:spcAft>
              <a:buSzPts val="16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250668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51" name="Google Shape;51;p9"/>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52" name="Google Shape;52;p9"/>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53" name="Google Shape;53;p9"/>
          <p:cNvSpPr txBox="1">
            <a:spLocks noGrp="1"/>
          </p:cNvSpPr>
          <p:nvPr>
            <p:ph type="title"/>
          </p:nvPr>
        </p:nvSpPr>
        <p:spPr>
          <a:xfrm>
            <a:off x="685714" y="1644188"/>
            <a:ext cx="5061714" cy="1976625"/>
          </a:xfrm>
          <a:prstGeom prst="rect">
            <a:avLst/>
          </a:prstGeom>
        </p:spPr>
        <p:txBody>
          <a:bodyPr spcFirstLastPara="1" wrap="square" lIns="9125" tIns="9125" rIns="9125" bIns="9125" anchor="t" anchorCtr="0">
            <a:noAutofit/>
          </a:bodyPr>
          <a:lstStyle>
            <a:lvl1pPr lvl="0" algn="ctr">
              <a:spcBef>
                <a:spcPts val="0"/>
              </a:spcBef>
              <a:spcAft>
                <a:spcPts val="0"/>
              </a:spcAft>
              <a:buSzPts val="1600"/>
              <a:buNone/>
              <a:defRPr sz="6000"/>
            </a:lvl1pPr>
            <a:lvl2pPr lvl="1" algn="ctr">
              <a:spcBef>
                <a:spcPts val="0"/>
              </a:spcBef>
              <a:spcAft>
                <a:spcPts val="0"/>
              </a:spcAft>
              <a:buSzPts val="1300"/>
              <a:buNone/>
              <a:defRPr sz="4875"/>
            </a:lvl2pPr>
            <a:lvl3pPr lvl="2" algn="ctr">
              <a:spcBef>
                <a:spcPts val="0"/>
              </a:spcBef>
              <a:spcAft>
                <a:spcPts val="0"/>
              </a:spcAft>
              <a:buSzPts val="1300"/>
              <a:buNone/>
              <a:defRPr sz="4875"/>
            </a:lvl3pPr>
            <a:lvl4pPr lvl="3" algn="ctr">
              <a:spcBef>
                <a:spcPts val="0"/>
              </a:spcBef>
              <a:spcAft>
                <a:spcPts val="0"/>
              </a:spcAft>
              <a:buSzPts val="1300"/>
              <a:buNone/>
              <a:defRPr sz="4875"/>
            </a:lvl4pPr>
            <a:lvl5pPr lvl="4" algn="ctr">
              <a:spcBef>
                <a:spcPts val="0"/>
              </a:spcBef>
              <a:spcAft>
                <a:spcPts val="0"/>
              </a:spcAft>
              <a:buSzPts val="1300"/>
              <a:buNone/>
              <a:defRPr sz="4875"/>
            </a:lvl5pPr>
            <a:lvl6pPr lvl="5" algn="ctr">
              <a:spcBef>
                <a:spcPts val="0"/>
              </a:spcBef>
              <a:spcAft>
                <a:spcPts val="0"/>
              </a:spcAft>
              <a:buSzPts val="1300"/>
              <a:buNone/>
              <a:defRPr sz="4875"/>
            </a:lvl6pPr>
            <a:lvl7pPr lvl="6" algn="ctr">
              <a:spcBef>
                <a:spcPts val="0"/>
              </a:spcBef>
              <a:spcAft>
                <a:spcPts val="0"/>
              </a:spcAft>
              <a:buSzPts val="1300"/>
              <a:buNone/>
              <a:defRPr sz="4875"/>
            </a:lvl7pPr>
            <a:lvl8pPr lvl="7" algn="ctr">
              <a:spcBef>
                <a:spcPts val="0"/>
              </a:spcBef>
              <a:spcAft>
                <a:spcPts val="0"/>
              </a:spcAft>
              <a:buSzPts val="1300"/>
              <a:buNone/>
              <a:defRPr sz="4875"/>
            </a:lvl8pPr>
            <a:lvl9pPr lvl="8" algn="ctr">
              <a:spcBef>
                <a:spcPts val="0"/>
              </a:spcBef>
              <a:spcAft>
                <a:spcPts val="0"/>
              </a:spcAft>
              <a:buSzPts val="1300"/>
              <a:buNone/>
              <a:defRPr sz="4875"/>
            </a:lvl9pPr>
          </a:lstStyle>
          <a:p>
            <a:r>
              <a:rPr lang="pt-BR"/>
              <a:t>Clique para editar o título Mestre</a:t>
            </a:r>
            <a:endParaRPr/>
          </a:p>
        </p:txBody>
      </p:sp>
      <p:sp>
        <p:nvSpPr>
          <p:cNvPr id="54" name="Google Shape;54;p9"/>
          <p:cNvSpPr txBox="1">
            <a:spLocks noGrp="1"/>
          </p:cNvSpPr>
          <p:nvPr>
            <p:ph type="subTitle" idx="1"/>
          </p:nvPr>
        </p:nvSpPr>
        <p:spPr>
          <a:xfrm>
            <a:off x="685714" y="3737415"/>
            <a:ext cx="5061714" cy="164700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375"/>
            </a:lvl1pPr>
            <a:lvl2pPr lvl="1" algn="ctr">
              <a:lnSpc>
                <a:spcPct val="100000"/>
              </a:lnSpc>
              <a:spcBef>
                <a:spcPts val="0"/>
              </a:spcBef>
              <a:spcAft>
                <a:spcPts val="0"/>
              </a:spcAft>
              <a:buSzPts val="700"/>
              <a:buNone/>
              <a:defRPr sz="2625"/>
            </a:lvl2pPr>
            <a:lvl3pPr lvl="2" algn="ctr">
              <a:lnSpc>
                <a:spcPct val="100000"/>
              </a:lnSpc>
              <a:spcBef>
                <a:spcPts val="0"/>
              </a:spcBef>
              <a:spcAft>
                <a:spcPts val="0"/>
              </a:spcAft>
              <a:buSzPts val="700"/>
              <a:buNone/>
              <a:defRPr sz="2625"/>
            </a:lvl3pPr>
            <a:lvl4pPr lvl="3" algn="ctr">
              <a:lnSpc>
                <a:spcPct val="100000"/>
              </a:lnSpc>
              <a:spcBef>
                <a:spcPts val="0"/>
              </a:spcBef>
              <a:spcAft>
                <a:spcPts val="0"/>
              </a:spcAft>
              <a:buSzPts val="700"/>
              <a:buNone/>
              <a:defRPr sz="2625"/>
            </a:lvl4pPr>
            <a:lvl5pPr lvl="4" algn="ctr">
              <a:lnSpc>
                <a:spcPct val="100000"/>
              </a:lnSpc>
              <a:spcBef>
                <a:spcPts val="0"/>
              </a:spcBef>
              <a:spcAft>
                <a:spcPts val="0"/>
              </a:spcAft>
              <a:buSzPts val="700"/>
              <a:buNone/>
              <a:defRPr sz="2625"/>
            </a:lvl5pPr>
            <a:lvl6pPr lvl="5" algn="ctr">
              <a:lnSpc>
                <a:spcPct val="100000"/>
              </a:lnSpc>
              <a:spcBef>
                <a:spcPts val="0"/>
              </a:spcBef>
              <a:spcAft>
                <a:spcPts val="0"/>
              </a:spcAft>
              <a:buSzPts val="700"/>
              <a:buNone/>
              <a:defRPr sz="2625"/>
            </a:lvl6pPr>
            <a:lvl7pPr lvl="6" algn="ctr">
              <a:lnSpc>
                <a:spcPct val="100000"/>
              </a:lnSpc>
              <a:spcBef>
                <a:spcPts val="0"/>
              </a:spcBef>
              <a:spcAft>
                <a:spcPts val="0"/>
              </a:spcAft>
              <a:buSzPts val="700"/>
              <a:buNone/>
              <a:defRPr sz="2625"/>
            </a:lvl7pPr>
            <a:lvl8pPr lvl="7" algn="ctr">
              <a:lnSpc>
                <a:spcPct val="100000"/>
              </a:lnSpc>
              <a:spcBef>
                <a:spcPts val="0"/>
              </a:spcBef>
              <a:spcAft>
                <a:spcPts val="0"/>
              </a:spcAft>
              <a:buSzPts val="700"/>
              <a:buNone/>
              <a:defRPr sz="2625"/>
            </a:lvl8pPr>
            <a:lvl9pPr lvl="8" algn="ctr">
              <a:lnSpc>
                <a:spcPct val="100000"/>
              </a:lnSpc>
              <a:spcBef>
                <a:spcPts val="0"/>
              </a:spcBef>
              <a:spcAft>
                <a:spcPts val="0"/>
              </a:spcAft>
              <a:buSzPts val="700"/>
              <a:buNone/>
              <a:defRPr sz="2625"/>
            </a:lvl9pPr>
          </a:lstStyle>
          <a:p>
            <a:r>
              <a:rPr lang="pt-BR"/>
              <a:t>Clique para editar o estilo do subtítulo Mestre</a:t>
            </a:r>
            <a:endParaRPr/>
          </a:p>
        </p:txBody>
      </p:sp>
      <p:sp>
        <p:nvSpPr>
          <p:cNvPr id="55" name="Google Shape;55;p9"/>
          <p:cNvSpPr txBox="1">
            <a:spLocks noGrp="1"/>
          </p:cNvSpPr>
          <p:nvPr>
            <p:ph type="body" idx="2"/>
          </p:nvPr>
        </p:nvSpPr>
        <p:spPr>
          <a:xfrm>
            <a:off x="6586000" y="965434"/>
            <a:ext cx="5116571" cy="4926375"/>
          </a:xfrm>
          <a:prstGeom prst="rect">
            <a:avLst/>
          </a:prstGeom>
        </p:spPr>
        <p:txBody>
          <a:bodyPr spcFirstLastPara="1" wrap="square" lIns="9125" tIns="9125" rIns="9125" bIns="9125" anchor="ctr" anchorCtr="0">
            <a:noAutofit/>
          </a:bodyPr>
          <a:lstStyle>
            <a:lvl1pPr marL="1714500" lvl="0" indent="-1000125">
              <a:spcBef>
                <a:spcPts val="0"/>
              </a:spcBef>
              <a:spcAft>
                <a:spcPts val="0"/>
              </a:spcAft>
              <a:buSzPts val="600"/>
              <a:buChar char="●"/>
              <a:defRPr/>
            </a:lvl1pPr>
            <a:lvl2pPr marL="3429000" lvl="1" indent="-952500">
              <a:spcBef>
                <a:spcPts val="0"/>
              </a:spcBef>
              <a:spcAft>
                <a:spcPts val="0"/>
              </a:spcAft>
              <a:buSzPts val="400"/>
              <a:buChar char="○"/>
              <a:defRPr/>
            </a:lvl2pPr>
            <a:lvl3pPr marL="5143500" lvl="2" indent="-952500">
              <a:spcBef>
                <a:spcPts val="0"/>
              </a:spcBef>
              <a:spcAft>
                <a:spcPts val="0"/>
              </a:spcAft>
              <a:buSzPts val="400"/>
              <a:buChar char="■"/>
              <a:defRPr/>
            </a:lvl3pPr>
            <a:lvl4pPr marL="6858000" lvl="3" indent="-952500">
              <a:spcBef>
                <a:spcPts val="0"/>
              </a:spcBef>
              <a:spcAft>
                <a:spcPts val="0"/>
              </a:spcAft>
              <a:buSzPts val="400"/>
              <a:buChar char="●"/>
              <a:defRPr/>
            </a:lvl4pPr>
            <a:lvl5pPr marL="8572500" lvl="4" indent="-952500">
              <a:spcBef>
                <a:spcPts val="0"/>
              </a:spcBef>
              <a:spcAft>
                <a:spcPts val="0"/>
              </a:spcAft>
              <a:buSzPts val="400"/>
              <a:buChar char="○"/>
              <a:defRPr/>
            </a:lvl5pPr>
            <a:lvl6pPr marL="10287000" lvl="5" indent="-952500">
              <a:spcBef>
                <a:spcPts val="0"/>
              </a:spcBef>
              <a:spcAft>
                <a:spcPts val="0"/>
              </a:spcAft>
              <a:buSzPts val="400"/>
              <a:buChar char="■"/>
              <a:defRPr/>
            </a:lvl6pPr>
            <a:lvl7pPr marL="12001500" lvl="6" indent="-952500">
              <a:spcBef>
                <a:spcPts val="0"/>
              </a:spcBef>
              <a:spcAft>
                <a:spcPts val="0"/>
              </a:spcAft>
              <a:buSzPts val="400"/>
              <a:buChar char="●"/>
              <a:defRPr/>
            </a:lvl7pPr>
            <a:lvl8pPr marL="13716000" lvl="7" indent="-952500">
              <a:spcBef>
                <a:spcPts val="0"/>
              </a:spcBef>
              <a:spcAft>
                <a:spcPts val="0"/>
              </a:spcAft>
              <a:buSzPts val="400"/>
              <a:buChar char="○"/>
              <a:defRPr/>
            </a:lvl8pPr>
            <a:lvl9pPr marL="15430500" lvl="8" indent="-952500">
              <a:spcBef>
                <a:spcPts val="0"/>
              </a:spcBef>
              <a:spcAft>
                <a:spcPts val="0"/>
              </a:spcAft>
              <a:buSzPts val="400"/>
              <a:buChar char="■"/>
              <a:defRPr/>
            </a:lvl9pPr>
          </a:lstStyle>
          <a:p>
            <a:pPr lvl="0"/>
            <a:r>
              <a:rPr lang="pt-BR"/>
              <a:t>Clique para editar os estilos de texto Mestres</a:t>
            </a:r>
          </a:p>
        </p:txBody>
      </p:sp>
    </p:spTree>
    <p:extLst>
      <p:ext uri="{BB962C8B-B14F-4D97-AF65-F5344CB8AC3E}">
        <p14:creationId xmlns:p14="http://schemas.microsoft.com/office/powerpoint/2010/main" val="1478535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6"/>
        <p:cNvGrpSpPr/>
        <p:nvPr/>
      </p:nvGrpSpPr>
      <p:grpSpPr>
        <a:xfrm>
          <a:off x="0" y="0"/>
          <a:ext cx="0" cy="0"/>
          <a:chOff x="0" y="0"/>
          <a:chExt cx="0" cy="0"/>
        </a:xfrm>
      </p:grpSpPr>
      <p:pic>
        <p:nvPicPr>
          <p:cNvPr id="57" name="Google Shape;57;p10"/>
          <p:cNvPicPr preferRelativeResize="0"/>
          <p:nvPr/>
        </p:nvPicPr>
        <p:blipFill>
          <a:blip r:embed="rId2">
            <a:alphaModFix amt="50000"/>
          </a:blip>
          <a:stretch>
            <a:fillRect/>
          </a:stretch>
        </p:blipFill>
        <p:spPr>
          <a:xfrm>
            <a:off x="7274392" y="-285748"/>
            <a:ext cx="5207901" cy="5163371"/>
          </a:xfrm>
          <a:prstGeom prst="rect">
            <a:avLst/>
          </a:prstGeom>
          <a:noFill/>
          <a:ln>
            <a:noFill/>
          </a:ln>
        </p:spPr>
      </p:pic>
      <p:pic>
        <p:nvPicPr>
          <p:cNvPr id="58" name="Google Shape;58;p10"/>
          <p:cNvPicPr preferRelativeResize="0"/>
          <p:nvPr/>
        </p:nvPicPr>
        <p:blipFill>
          <a:blip r:embed="rId2">
            <a:alphaModFix amt="80000"/>
          </a:blip>
          <a:stretch>
            <a:fillRect/>
          </a:stretch>
        </p:blipFill>
        <p:spPr>
          <a:xfrm rot="10800000">
            <a:off x="-290274" y="1980377"/>
            <a:ext cx="5207901" cy="5163371"/>
          </a:xfrm>
          <a:prstGeom prst="rect">
            <a:avLst/>
          </a:prstGeom>
          <a:noFill/>
          <a:ln>
            <a:noFill/>
          </a:ln>
        </p:spPr>
      </p:pic>
      <p:sp>
        <p:nvSpPr>
          <p:cNvPr id="59" name="Google Shape;59;p10"/>
          <p:cNvSpPr txBox="1">
            <a:spLocks noGrp="1"/>
          </p:cNvSpPr>
          <p:nvPr>
            <p:ph type="subTitle" idx="1"/>
          </p:nvPr>
        </p:nvSpPr>
        <p:spPr>
          <a:xfrm>
            <a:off x="685714" y="4760153"/>
            <a:ext cx="5061714" cy="1423125"/>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algn="ctr" rtl="0">
              <a:lnSpc>
                <a:spcPct val="100000"/>
              </a:lnSpc>
              <a:spcBef>
                <a:spcPts val="0"/>
              </a:spcBef>
              <a:spcAft>
                <a:spcPts val="0"/>
              </a:spcAft>
              <a:buSzPts val="700"/>
              <a:buNone/>
              <a:defRPr sz="2625"/>
            </a:lvl2pPr>
            <a:lvl3pPr lvl="2" algn="ctr" rtl="0">
              <a:lnSpc>
                <a:spcPct val="100000"/>
              </a:lnSpc>
              <a:spcBef>
                <a:spcPts val="0"/>
              </a:spcBef>
              <a:spcAft>
                <a:spcPts val="0"/>
              </a:spcAft>
              <a:buSzPts val="700"/>
              <a:buNone/>
              <a:defRPr sz="2625"/>
            </a:lvl3pPr>
            <a:lvl4pPr lvl="3" algn="ctr" rtl="0">
              <a:lnSpc>
                <a:spcPct val="100000"/>
              </a:lnSpc>
              <a:spcBef>
                <a:spcPts val="0"/>
              </a:spcBef>
              <a:spcAft>
                <a:spcPts val="0"/>
              </a:spcAft>
              <a:buSzPts val="700"/>
              <a:buNone/>
              <a:defRPr sz="2625"/>
            </a:lvl4pPr>
            <a:lvl5pPr lvl="4" algn="ctr" rtl="0">
              <a:lnSpc>
                <a:spcPct val="100000"/>
              </a:lnSpc>
              <a:spcBef>
                <a:spcPts val="0"/>
              </a:spcBef>
              <a:spcAft>
                <a:spcPts val="0"/>
              </a:spcAft>
              <a:buSzPts val="700"/>
              <a:buNone/>
              <a:defRPr sz="2625"/>
            </a:lvl5pPr>
            <a:lvl6pPr lvl="5" algn="ctr" rtl="0">
              <a:lnSpc>
                <a:spcPct val="100000"/>
              </a:lnSpc>
              <a:spcBef>
                <a:spcPts val="0"/>
              </a:spcBef>
              <a:spcAft>
                <a:spcPts val="0"/>
              </a:spcAft>
              <a:buSzPts val="700"/>
              <a:buNone/>
              <a:defRPr sz="2625"/>
            </a:lvl6pPr>
            <a:lvl7pPr lvl="6" algn="ctr" rtl="0">
              <a:lnSpc>
                <a:spcPct val="100000"/>
              </a:lnSpc>
              <a:spcBef>
                <a:spcPts val="0"/>
              </a:spcBef>
              <a:spcAft>
                <a:spcPts val="0"/>
              </a:spcAft>
              <a:buSzPts val="700"/>
              <a:buNone/>
              <a:defRPr sz="2625"/>
            </a:lvl7pPr>
            <a:lvl8pPr lvl="7" algn="ctr" rtl="0">
              <a:lnSpc>
                <a:spcPct val="100000"/>
              </a:lnSpc>
              <a:spcBef>
                <a:spcPts val="0"/>
              </a:spcBef>
              <a:spcAft>
                <a:spcPts val="0"/>
              </a:spcAft>
              <a:buSzPts val="700"/>
              <a:buNone/>
              <a:defRPr sz="2625"/>
            </a:lvl8pPr>
            <a:lvl9pPr lvl="8" algn="ctr" rtl="0">
              <a:lnSpc>
                <a:spcPct val="100000"/>
              </a:lnSpc>
              <a:spcBef>
                <a:spcPts val="0"/>
              </a:spcBef>
              <a:spcAft>
                <a:spcPts val="0"/>
              </a:spcAft>
              <a:buSzPts val="700"/>
              <a:buNone/>
              <a:defRPr sz="2625"/>
            </a:lvl9pPr>
          </a:lstStyle>
          <a:p>
            <a:r>
              <a:rPr lang="pt-BR"/>
              <a:t>Clique para editar o estilo do subtítulo Mestre</a:t>
            </a:r>
            <a:endParaRPr/>
          </a:p>
        </p:txBody>
      </p:sp>
    </p:spTree>
    <p:extLst>
      <p:ext uri="{BB962C8B-B14F-4D97-AF65-F5344CB8AC3E}">
        <p14:creationId xmlns:p14="http://schemas.microsoft.com/office/powerpoint/2010/main" val="2080426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2.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715" y="679781"/>
            <a:ext cx="10820571" cy="763875"/>
          </a:xfrm>
          <a:prstGeom prst="rect">
            <a:avLst/>
          </a:prstGeom>
          <a:noFill/>
          <a:ln>
            <a:noFill/>
          </a:ln>
        </p:spPr>
        <p:txBody>
          <a:bodyPr spcFirstLastPara="1" wrap="square" lIns="9125" tIns="9125" rIns="9125" bIns="9125" anchor="t" anchorCtr="0">
            <a:noAutofit/>
          </a:bodyPr>
          <a:lstStyle>
            <a:lvl1pPr lvl="0">
              <a:spcBef>
                <a:spcPts val="0"/>
              </a:spcBef>
              <a:spcAft>
                <a:spcPts val="0"/>
              </a:spcAft>
              <a:buClr>
                <a:schemeClr val="dk1"/>
              </a:buClr>
              <a:buSzPts val="1400"/>
              <a:buFont typeface="Fredoka One"/>
              <a:buNone/>
              <a:defRPr>
                <a:solidFill>
                  <a:schemeClr val="dk1"/>
                </a:solidFill>
                <a:latin typeface="Fredoka One"/>
                <a:ea typeface="Fredoka One"/>
                <a:cs typeface="Fredoka One"/>
                <a:sym typeface="Fredoka One"/>
              </a:defRPr>
            </a:lvl1pPr>
            <a:lvl2pPr lvl="1">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2pPr>
            <a:lvl3pPr lvl="2">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3pPr>
            <a:lvl4pPr lvl="3">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4pPr>
            <a:lvl5pPr lvl="4">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5pPr>
            <a:lvl6pPr lvl="5">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6pPr>
            <a:lvl7pPr lvl="6">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7pPr>
            <a:lvl8pPr lvl="7">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8pPr>
            <a:lvl9pPr lvl="8">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685715" y="1623064"/>
            <a:ext cx="10820571" cy="4555125"/>
          </a:xfrm>
          <a:prstGeom prst="rect">
            <a:avLst/>
          </a:prstGeom>
          <a:noFill/>
          <a:ln>
            <a:noFill/>
          </a:ln>
        </p:spPr>
        <p:txBody>
          <a:bodyPr spcFirstLastPara="1" wrap="square" lIns="9125" tIns="9125" rIns="9125" bIns="9125" anchor="t" anchorCtr="0">
            <a:noAutofit/>
          </a:bodyPr>
          <a:lstStyle>
            <a:lvl1pPr marL="457200" lvl="0" indent="-266700">
              <a:lnSpc>
                <a:spcPct val="115000"/>
              </a:lnSpc>
              <a:spcBef>
                <a:spcPts val="0"/>
              </a:spcBef>
              <a:spcAft>
                <a:spcPts val="0"/>
              </a:spcAft>
              <a:buClr>
                <a:schemeClr val="dk1"/>
              </a:buClr>
              <a:buSzPts val="600"/>
              <a:buFont typeface="Roboto"/>
              <a:buChar char="●"/>
              <a:defRPr sz="600">
                <a:solidFill>
                  <a:schemeClr val="dk1"/>
                </a:solidFill>
                <a:latin typeface="Roboto"/>
                <a:ea typeface="Roboto"/>
                <a:cs typeface="Roboto"/>
                <a:sym typeface="Roboto"/>
              </a:defRPr>
            </a:lvl1pPr>
            <a:lvl2pPr marL="914400" lvl="1"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2pPr>
            <a:lvl3pPr marL="1371600" lvl="2"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3pPr>
            <a:lvl4pPr marL="1828800" lvl="3"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4pPr>
            <a:lvl5pPr marL="2286000" lvl="4"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5pPr>
            <a:lvl6pPr marL="2743200" lvl="5"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6pPr>
            <a:lvl7pPr marL="3200400" lvl="6"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7pPr>
            <a:lvl8pPr marL="3657600" lvl="7"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8pPr>
            <a:lvl9pPr marL="4114800" lvl="8"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6723875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1397715" y="795911"/>
            <a:ext cx="9396571" cy="643500"/>
          </a:xfrm>
          <a:prstGeom prst="rect">
            <a:avLst/>
          </a:prstGeom>
          <a:noFill/>
          <a:ln>
            <a:noFill/>
          </a:ln>
        </p:spPr>
        <p:txBody>
          <a:bodyPr spcFirstLastPara="1" wrap="square" lIns="36000" tIns="36000" rIns="36000" bIns="36000" anchor="t" anchorCtr="0">
            <a:noAutofit/>
          </a:bodyPr>
          <a:lstStyle>
            <a:lvl1pPr lvl="0" rtl="0">
              <a:lnSpc>
                <a:spcPct val="100000"/>
              </a:lnSpc>
              <a:spcBef>
                <a:spcPts val="0"/>
              </a:spcBef>
              <a:spcAft>
                <a:spcPts val="0"/>
              </a:spcAft>
              <a:buClr>
                <a:srgbClr val="FFFFFF"/>
              </a:buClr>
              <a:buSzPts val="800"/>
              <a:buNone/>
              <a:defRPr sz="800">
                <a:solidFill>
                  <a:srgbClr val="FFFFFF"/>
                </a:solidFill>
              </a:defRPr>
            </a:lvl1pPr>
            <a:lvl2pPr lvl="1" rtl="0">
              <a:lnSpc>
                <a:spcPct val="100000"/>
              </a:lnSpc>
              <a:spcBef>
                <a:spcPts val="0"/>
              </a:spcBef>
              <a:spcAft>
                <a:spcPts val="0"/>
              </a:spcAft>
              <a:buClr>
                <a:srgbClr val="FFFFFF"/>
              </a:buClr>
              <a:buSzPts val="800"/>
              <a:buNone/>
              <a:defRPr sz="800">
                <a:solidFill>
                  <a:srgbClr val="FFFFFF"/>
                </a:solidFill>
              </a:defRPr>
            </a:lvl2pPr>
            <a:lvl3pPr lvl="2" rtl="0">
              <a:lnSpc>
                <a:spcPct val="100000"/>
              </a:lnSpc>
              <a:spcBef>
                <a:spcPts val="0"/>
              </a:spcBef>
              <a:spcAft>
                <a:spcPts val="0"/>
              </a:spcAft>
              <a:buClr>
                <a:srgbClr val="FFFFFF"/>
              </a:buClr>
              <a:buSzPts val="800"/>
              <a:buNone/>
              <a:defRPr sz="800">
                <a:solidFill>
                  <a:srgbClr val="FFFFFF"/>
                </a:solidFill>
              </a:defRPr>
            </a:lvl3pPr>
            <a:lvl4pPr lvl="3" rtl="0">
              <a:lnSpc>
                <a:spcPct val="100000"/>
              </a:lnSpc>
              <a:spcBef>
                <a:spcPts val="0"/>
              </a:spcBef>
              <a:spcAft>
                <a:spcPts val="0"/>
              </a:spcAft>
              <a:buClr>
                <a:srgbClr val="FFFFFF"/>
              </a:buClr>
              <a:buSzPts val="800"/>
              <a:buNone/>
              <a:defRPr sz="800">
                <a:solidFill>
                  <a:srgbClr val="FFFFFF"/>
                </a:solidFill>
              </a:defRPr>
            </a:lvl4pPr>
            <a:lvl5pPr lvl="4" rtl="0">
              <a:lnSpc>
                <a:spcPct val="100000"/>
              </a:lnSpc>
              <a:spcBef>
                <a:spcPts val="0"/>
              </a:spcBef>
              <a:spcAft>
                <a:spcPts val="0"/>
              </a:spcAft>
              <a:buClr>
                <a:srgbClr val="FFFFFF"/>
              </a:buClr>
              <a:buSzPts val="800"/>
              <a:buNone/>
              <a:defRPr sz="800">
                <a:solidFill>
                  <a:srgbClr val="FFFFFF"/>
                </a:solidFill>
              </a:defRPr>
            </a:lvl5pPr>
            <a:lvl6pPr lvl="5" rtl="0">
              <a:lnSpc>
                <a:spcPct val="100000"/>
              </a:lnSpc>
              <a:spcBef>
                <a:spcPts val="0"/>
              </a:spcBef>
              <a:spcAft>
                <a:spcPts val="0"/>
              </a:spcAft>
              <a:buClr>
                <a:srgbClr val="FFFFFF"/>
              </a:buClr>
              <a:buSzPts val="800"/>
              <a:buNone/>
              <a:defRPr sz="800">
                <a:solidFill>
                  <a:srgbClr val="FFFFFF"/>
                </a:solidFill>
              </a:defRPr>
            </a:lvl6pPr>
            <a:lvl7pPr lvl="6" rtl="0">
              <a:lnSpc>
                <a:spcPct val="100000"/>
              </a:lnSpc>
              <a:spcBef>
                <a:spcPts val="0"/>
              </a:spcBef>
              <a:spcAft>
                <a:spcPts val="0"/>
              </a:spcAft>
              <a:buClr>
                <a:srgbClr val="FFFFFF"/>
              </a:buClr>
              <a:buSzPts val="800"/>
              <a:buNone/>
              <a:defRPr sz="800">
                <a:solidFill>
                  <a:srgbClr val="FFFFFF"/>
                </a:solidFill>
              </a:defRPr>
            </a:lvl7pPr>
            <a:lvl8pPr lvl="7" rtl="0">
              <a:lnSpc>
                <a:spcPct val="100000"/>
              </a:lnSpc>
              <a:spcBef>
                <a:spcPts val="0"/>
              </a:spcBef>
              <a:spcAft>
                <a:spcPts val="0"/>
              </a:spcAft>
              <a:buClr>
                <a:srgbClr val="FFFFFF"/>
              </a:buClr>
              <a:buSzPts val="800"/>
              <a:buNone/>
              <a:defRPr sz="800">
                <a:solidFill>
                  <a:srgbClr val="FFFFFF"/>
                </a:solidFill>
              </a:defRPr>
            </a:lvl8pPr>
            <a:lvl9pPr lvl="8" rtl="0">
              <a:lnSpc>
                <a:spcPct val="100000"/>
              </a:lnSpc>
              <a:spcBef>
                <a:spcPts val="0"/>
              </a:spcBef>
              <a:spcAft>
                <a:spcPts val="0"/>
              </a:spcAft>
              <a:buClr>
                <a:srgbClr val="FFFFFF"/>
              </a:buClr>
              <a:buSzPts val="800"/>
              <a:buNone/>
              <a:defRPr sz="800">
                <a:solidFill>
                  <a:srgbClr val="FFFFFF"/>
                </a:solidFill>
              </a:defRPr>
            </a:lvl9pPr>
          </a:lstStyle>
          <a:p>
            <a:endParaRPr/>
          </a:p>
        </p:txBody>
      </p:sp>
      <p:sp>
        <p:nvSpPr>
          <p:cNvPr id="168" name="Google Shape;168;p31"/>
          <p:cNvSpPr txBox="1">
            <a:spLocks noGrp="1"/>
          </p:cNvSpPr>
          <p:nvPr>
            <p:ph type="body" idx="1"/>
          </p:nvPr>
        </p:nvSpPr>
        <p:spPr>
          <a:xfrm>
            <a:off x="1397715" y="1811914"/>
            <a:ext cx="9396571" cy="3335625"/>
          </a:xfrm>
          <a:prstGeom prst="rect">
            <a:avLst/>
          </a:prstGeom>
          <a:noFill/>
          <a:ln>
            <a:noFill/>
          </a:ln>
        </p:spPr>
        <p:txBody>
          <a:bodyPr spcFirstLastPara="1" wrap="square" lIns="36000" tIns="36000" rIns="36000" bIns="36000" anchor="t" anchorCtr="0">
            <a:noAutofit/>
          </a:bodyPr>
          <a:lstStyle>
            <a:lvl1pPr marL="457200" lvl="0" indent="-266700" rtl="0">
              <a:lnSpc>
                <a:spcPct val="100000"/>
              </a:lnSpc>
              <a:spcBef>
                <a:spcPts val="0"/>
              </a:spcBef>
              <a:spcAft>
                <a:spcPts val="0"/>
              </a:spcAft>
              <a:buClr>
                <a:schemeClr val="lt1"/>
              </a:buClr>
              <a:buSzPts val="600"/>
              <a:buChar char="●"/>
              <a:defRPr sz="600">
                <a:solidFill>
                  <a:schemeClr val="lt1"/>
                </a:solidFill>
              </a:defRPr>
            </a:lvl1pPr>
            <a:lvl2pPr marL="914400" lvl="1" indent="-266700" rtl="0">
              <a:lnSpc>
                <a:spcPct val="100000"/>
              </a:lnSpc>
              <a:spcBef>
                <a:spcPts val="0"/>
              </a:spcBef>
              <a:spcAft>
                <a:spcPts val="0"/>
              </a:spcAft>
              <a:buClr>
                <a:schemeClr val="lt1"/>
              </a:buClr>
              <a:buSzPts val="600"/>
              <a:buChar char="○"/>
              <a:defRPr sz="600">
                <a:solidFill>
                  <a:schemeClr val="lt1"/>
                </a:solidFill>
              </a:defRPr>
            </a:lvl2pPr>
            <a:lvl3pPr marL="1371600" lvl="2" indent="-266700" rtl="0">
              <a:lnSpc>
                <a:spcPct val="100000"/>
              </a:lnSpc>
              <a:spcBef>
                <a:spcPts val="0"/>
              </a:spcBef>
              <a:spcAft>
                <a:spcPts val="0"/>
              </a:spcAft>
              <a:buClr>
                <a:schemeClr val="lt1"/>
              </a:buClr>
              <a:buSzPts val="600"/>
              <a:buChar char="■"/>
              <a:defRPr sz="600">
                <a:solidFill>
                  <a:schemeClr val="lt1"/>
                </a:solidFill>
              </a:defRPr>
            </a:lvl3pPr>
            <a:lvl4pPr marL="1828800" lvl="3" indent="-266700" rtl="0">
              <a:lnSpc>
                <a:spcPct val="100000"/>
              </a:lnSpc>
              <a:spcBef>
                <a:spcPts val="0"/>
              </a:spcBef>
              <a:spcAft>
                <a:spcPts val="0"/>
              </a:spcAft>
              <a:buClr>
                <a:schemeClr val="lt1"/>
              </a:buClr>
              <a:buSzPts val="600"/>
              <a:buChar char="●"/>
              <a:defRPr sz="600">
                <a:solidFill>
                  <a:schemeClr val="lt1"/>
                </a:solidFill>
              </a:defRPr>
            </a:lvl4pPr>
            <a:lvl5pPr marL="2286000" lvl="4" indent="-266700" rtl="0">
              <a:lnSpc>
                <a:spcPct val="100000"/>
              </a:lnSpc>
              <a:spcBef>
                <a:spcPts val="0"/>
              </a:spcBef>
              <a:spcAft>
                <a:spcPts val="0"/>
              </a:spcAft>
              <a:buClr>
                <a:schemeClr val="lt1"/>
              </a:buClr>
              <a:buSzPts val="600"/>
              <a:buChar char="○"/>
              <a:defRPr sz="600">
                <a:solidFill>
                  <a:schemeClr val="lt1"/>
                </a:solidFill>
              </a:defRPr>
            </a:lvl5pPr>
            <a:lvl6pPr marL="2743200" lvl="5" indent="-266700" rtl="0">
              <a:lnSpc>
                <a:spcPct val="100000"/>
              </a:lnSpc>
              <a:spcBef>
                <a:spcPts val="0"/>
              </a:spcBef>
              <a:spcAft>
                <a:spcPts val="0"/>
              </a:spcAft>
              <a:buClr>
                <a:schemeClr val="lt1"/>
              </a:buClr>
              <a:buSzPts val="600"/>
              <a:buChar char="■"/>
              <a:defRPr sz="600">
                <a:solidFill>
                  <a:schemeClr val="lt1"/>
                </a:solidFill>
              </a:defRPr>
            </a:lvl6pPr>
            <a:lvl7pPr marL="3200400" lvl="6" indent="-266700" rtl="0">
              <a:lnSpc>
                <a:spcPct val="100000"/>
              </a:lnSpc>
              <a:spcBef>
                <a:spcPts val="0"/>
              </a:spcBef>
              <a:spcAft>
                <a:spcPts val="0"/>
              </a:spcAft>
              <a:buClr>
                <a:schemeClr val="lt1"/>
              </a:buClr>
              <a:buSzPts val="600"/>
              <a:buChar char="●"/>
              <a:defRPr sz="600">
                <a:solidFill>
                  <a:schemeClr val="lt1"/>
                </a:solidFill>
              </a:defRPr>
            </a:lvl7pPr>
            <a:lvl8pPr marL="3657600" lvl="7" indent="-266700" rtl="0">
              <a:lnSpc>
                <a:spcPct val="100000"/>
              </a:lnSpc>
              <a:spcBef>
                <a:spcPts val="0"/>
              </a:spcBef>
              <a:spcAft>
                <a:spcPts val="0"/>
              </a:spcAft>
              <a:buClr>
                <a:schemeClr val="lt1"/>
              </a:buClr>
              <a:buSzPts val="600"/>
              <a:buChar char="○"/>
              <a:defRPr sz="600">
                <a:solidFill>
                  <a:schemeClr val="lt1"/>
                </a:solidFill>
              </a:defRPr>
            </a:lvl8pPr>
            <a:lvl9pPr marL="4114800" lvl="8" indent="-266700" rtl="0">
              <a:lnSpc>
                <a:spcPct val="100000"/>
              </a:lnSpc>
              <a:spcBef>
                <a:spcPts val="0"/>
              </a:spcBef>
              <a:spcAft>
                <a:spcPts val="0"/>
              </a:spcAft>
              <a:buClr>
                <a:schemeClr val="lt1"/>
              </a:buClr>
              <a:buSzPts val="600"/>
              <a:buChar char="■"/>
              <a:defRPr sz="600">
                <a:solidFill>
                  <a:schemeClr val="lt1"/>
                </a:solidFill>
              </a:defRPr>
            </a:lvl9pPr>
          </a:lstStyle>
          <a:p>
            <a:endParaRPr/>
          </a:p>
        </p:txBody>
      </p:sp>
    </p:spTree>
    <p:extLst>
      <p:ext uri="{BB962C8B-B14F-4D97-AF65-F5344CB8AC3E}">
        <p14:creationId xmlns:p14="http://schemas.microsoft.com/office/powerpoint/2010/main" val="594712207"/>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hyperlink" Target="mailto:arthurgruber@gmail.com" TargetMode="External"/><Relationship Id="rId2" Type="http://schemas.openxmlformats.org/officeDocument/2006/relationships/image" Target="../media/image9.png"/><Relationship Id="rId1" Type="http://schemas.openxmlformats.org/officeDocument/2006/relationships/slideLayout" Target="../slideLayouts/slideLayout30.xml"/><Relationship Id="rId6" Type="http://schemas.openxmlformats.org/officeDocument/2006/relationships/hyperlink" Target="mailto:arthurkochem12@gmail.com" TargetMode="External"/><Relationship Id="rId5" Type="http://schemas.openxmlformats.org/officeDocument/2006/relationships/image" Target="../media/image26.png"/><Relationship Id="rId4" Type="http://schemas.openxmlformats.org/officeDocument/2006/relationships/hyperlink" Target="mailto:brunogkonzen@hot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op-os" TargetMode="External"/><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CDC99E-B281-D9AA-20C7-9F0A84B60852}"/>
              </a:ext>
            </a:extLst>
          </p:cNvPr>
          <p:cNvSpPr>
            <a:spLocks noGrp="1"/>
          </p:cNvSpPr>
          <p:nvPr>
            <p:ph type="title"/>
          </p:nvPr>
        </p:nvSpPr>
        <p:spPr>
          <a:xfrm>
            <a:off x="1098173" y="1710117"/>
            <a:ext cx="4151541" cy="1976625"/>
          </a:xfrm>
        </p:spPr>
        <p:txBody>
          <a:bodyPr wrap="square" anchor="t">
            <a:normAutofit/>
          </a:bodyPr>
          <a:lstStyle/>
          <a:p>
            <a:pPr>
              <a:lnSpc>
                <a:spcPct val="90000"/>
              </a:lnSpc>
            </a:pPr>
            <a:br>
              <a:rPr lang="pt-BR" sz="4700" dirty="0"/>
            </a:br>
            <a:r>
              <a:rPr lang="pt-BR" sz="5400" b="1" dirty="0" err="1"/>
              <a:t>BreadTrack</a:t>
            </a:r>
            <a:br>
              <a:rPr lang="pt-BR" sz="4700" b="1" dirty="0"/>
            </a:br>
            <a:r>
              <a:rPr lang="pt-BR" sz="2400" dirty="0"/>
              <a:t>SGBD para uma Padaria</a:t>
            </a:r>
            <a:endParaRPr lang="pt-BR" sz="4700" b="1" dirty="0"/>
          </a:p>
        </p:txBody>
      </p:sp>
      <p:sp>
        <p:nvSpPr>
          <p:cNvPr id="3" name="Subtítulo 2">
            <a:extLst>
              <a:ext uri="{FF2B5EF4-FFF2-40B4-BE49-F238E27FC236}">
                <a16:creationId xmlns:a16="http://schemas.microsoft.com/office/drawing/2014/main" id="{18A60CFC-1B65-5444-6AA8-0BF0A3748A22}"/>
              </a:ext>
            </a:extLst>
          </p:cNvPr>
          <p:cNvSpPr>
            <a:spLocks noGrp="1"/>
          </p:cNvSpPr>
          <p:nvPr>
            <p:ph type="subTitle" idx="1"/>
          </p:nvPr>
        </p:nvSpPr>
        <p:spPr>
          <a:xfrm>
            <a:off x="-318445" y="4168078"/>
            <a:ext cx="6984776" cy="1573494"/>
          </a:xfrm>
        </p:spPr>
        <p:txBody>
          <a:bodyPr wrap="square" anchor="t">
            <a:normAutofit/>
          </a:bodyPr>
          <a:lstStyle/>
          <a:p>
            <a:pPr>
              <a:spcAft>
                <a:spcPts val="600"/>
              </a:spcAft>
            </a:pPr>
            <a:r>
              <a:rPr lang="pt-BR" sz="2000" dirty="0"/>
              <a:t>Arthur </a:t>
            </a:r>
            <a:r>
              <a:rPr lang="pt-BR" sz="2000" dirty="0" err="1"/>
              <a:t>Kochem</a:t>
            </a:r>
            <a:r>
              <a:rPr lang="pt-BR" sz="2000" dirty="0"/>
              <a:t>, Arthur Gruber e Bruno Konzen</a:t>
            </a:r>
          </a:p>
          <a:p>
            <a:pPr>
              <a:spcAft>
                <a:spcPts val="600"/>
              </a:spcAft>
            </a:pPr>
            <a:r>
              <a:rPr lang="pt-BR" sz="2000" dirty="0"/>
              <a:t>3ª Fase – Ciência da Computação</a:t>
            </a:r>
          </a:p>
        </p:txBody>
      </p:sp>
      <p:pic>
        <p:nvPicPr>
          <p:cNvPr id="19" name="Imagem 18" descr="Logotipo&#10;&#10;Descrição gerada automaticamente">
            <a:extLst>
              <a:ext uri="{FF2B5EF4-FFF2-40B4-BE49-F238E27FC236}">
                <a16:creationId xmlns:a16="http://schemas.microsoft.com/office/drawing/2014/main" id="{65BA634F-B264-EAA2-F13D-0881FCFCA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91" y="126783"/>
            <a:ext cx="1802921" cy="895111"/>
          </a:xfrm>
          <a:prstGeom prst="rect">
            <a:avLst/>
          </a:prstGeom>
        </p:spPr>
      </p:pic>
      <p:sp>
        <p:nvSpPr>
          <p:cNvPr id="20" name="CaixaDeTexto 19">
            <a:extLst>
              <a:ext uri="{FF2B5EF4-FFF2-40B4-BE49-F238E27FC236}">
                <a16:creationId xmlns:a16="http://schemas.microsoft.com/office/drawing/2014/main" id="{581B913D-0294-52C5-C1DD-88C8B8542729}"/>
              </a:ext>
            </a:extLst>
          </p:cNvPr>
          <p:cNvSpPr txBox="1"/>
          <p:nvPr/>
        </p:nvSpPr>
        <p:spPr>
          <a:xfrm>
            <a:off x="7337645" y="6369113"/>
            <a:ext cx="5011947" cy="400110"/>
          </a:xfrm>
          <a:prstGeom prst="rect">
            <a:avLst/>
          </a:prstGeom>
          <a:noFill/>
        </p:spPr>
        <p:txBody>
          <a:bodyPr wrap="square" rtlCol="0">
            <a:spAutoFit/>
          </a:bodyPr>
          <a:lstStyle/>
          <a:p>
            <a:pPr marL="457200" indent="-266700" algn="ctr">
              <a:spcAft>
                <a:spcPts val="600"/>
              </a:spcAft>
              <a:buClr>
                <a:schemeClr val="lt1"/>
              </a:buClr>
              <a:buSzPts val="900"/>
            </a:pPr>
            <a:r>
              <a:rPr lang="pt-BR" sz="2000" dirty="0">
                <a:solidFill>
                  <a:schemeClr val="lt1"/>
                </a:solidFill>
              </a:rPr>
              <a:t>São Miguel do Oeste, junho de 2023</a:t>
            </a:r>
          </a:p>
        </p:txBody>
      </p:sp>
      <p:pic>
        <p:nvPicPr>
          <p:cNvPr id="5" name="Imagem 4" descr="Uma imagem contendo Círculo&#10;&#10;Descrição gerada automaticamente">
            <a:extLst>
              <a:ext uri="{FF2B5EF4-FFF2-40B4-BE49-F238E27FC236}">
                <a16:creationId xmlns:a16="http://schemas.microsoft.com/office/drawing/2014/main" id="{D08416C3-3CED-BF7E-87FE-AEEF33092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331" y="1367224"/>
            <a:ext cx="4761905" cy="4761905"/>
          </a:xfrm>
          <a:prstGeom prst="rect">
            <a:avLst/>
          </a:prstGeom>
        </p:spPr>
      </p:pic>
    </p:spTree>
    <p:extLst>
      <p:ext uri="{BB962C8B-B14F-4D97-AF65-F5344CB8AC3E}">
        <p14:creationId xmlns:p14="http://schemas.microsoft.com/office/powerpoint/2010/main" val="680014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9</a:t>
            </a: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865128"/>
            <a:ext cx="11148041" cy="224676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Agora que já vimos boa parte de como é o visual do sistema e seus aplicativos mais outras demais curiosidades, vamos partir para o que realmente importa: Como funciona o sistema POP!_OS? Como funciona sua gestão de memória, arquivos, tarefas... Seus mecanismos e níveis de privilegio, etc...?</a:t>
            </a:r>
          </a:p>
          <a:p>
            <a:pPr marL="457200" indent="-266700">
              <a:spcAft>
                <a:spcPts val="600"/>
              </a:spcAft>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3101" y="552179"/>
            <a:ext cx="692579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COMO FUNCIONA O SISTEMA</a:t>
            </a:r>
            <a:endParaRPr lang="pt-BR" sz="1600" b="1" dirty="0">
              <a:solidFill>
                <a:schemeClr val="tx1">
                  <a:lumMod val="10000"/>
                  <a:lumOff val="90000"/>
                </a:schemeClr>
              </a:solidFill>
              <a:latin typeface="+mj-lt"/>
              <a:cs typeface="Aldhabi" panose="020F0502020204030204" pitchFamily="2" charset="-78"/>
            </a:endParaRPr>
          </a:p>
        </p:txBody>
      </p:sp>
      <p:pic>
        <p:nvPicPr>
          <p:cNvPr id="4100" name="Picture 4" descr="Módulo 4: Processos Conceito de Processo Estados de Processos Diagrama de  Estados de Processos">
            <a:extLst>
              <a:ext uri="{FF2B5EF4-FFF2-40B4-BE49-F238E27FC236}">
                <a16:creationId xmlns:a16="http://schemas.microsoft.com/office/drawing/2014/main" id="{B1132796-BE0D-8D4A-4CBC-68B96B3C6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02" y="4390846"/>
            <a:ext cx="3822396" cy="150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263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10</a:t>
            </a: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66582"/>
            <a:ext cx="11148041" cy="1881990"/>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gestão de memória do POP!_OS segue princípios e técnicas amplamente utilizados em sistemas operacionais Linux baseados no kernel do Ubuntu. Em nosso sistema, a gestão de memória é baseada em um esquema de memória virtual, onde cada processo possui seu próprio espaço de endereçamento virtual.</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408951" y="552179"/>
            <a:ext cx="537409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MEMÓRIA</a:t>
            </a:r>
            <a:endParaRPr lang="pt-BR" sz="1600" b="1" dirty="0">
              <a:solidFill>
                <a:schemeClr val="tx1">
                  <a:lumMod val="10000"/>
                  <a:lumOff val="90000"/>
                </a:schemeClr>
              </a:solidFill>
              <a:latin typeface="+mj-lt"/>
              <a:cs typeface="Aldhabi" panose="020F0502020204030204" pitchFamily="2" charset="-78"/>
            </a:endParaRPr>
          </a:p>
        </p:txBody>
      </p:sp>
      <p:pic>
        <p:nvPicPr>
          <p:cNvPr id="6146" name="Picture 2" descr="POP!_OS com lentidão - Iniciantes - Diolinux Plus">
            <a:extLst>
              <a:ext uri="{FF2B5EF4-FFF2-40B4-BE49-F238E27FC236}">
                <a16:creationId xmlns:a16="http://schemas.microsoft.com/office/drawing/2014/main" id="{4076C765-E38B-4F10-1AD7-592C72FBA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296" y="3740600"/>
            <a:ext cx="5391410" cy="268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159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68627" y="1564675"/>
            <a:ext cx="1085474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Paginação: O sistema operacional divide a memória física em páginas e mapeia essas páginas para o espaço de endereçamento virtual dos processos. Isso permite que a memória virtual seja maior do que a memória física disponível. </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Swap: O POP!_OS usa uma partição de swap ou um arquivo de swap para permitir a troca de páginas de memória entre a RAM e o disco rígido. Isso ajuda a lidar com situações em que a memória física está escassa, permitindo que dados menos utilizados sejam armazenados temporariamente no disco.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408951" y="552179"/>
            <a:ext cx="537409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MEMÓRIA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9D64E5BC-33B4-D85A-0F1E-E86E20170C9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11</a:t>
            </a:r>
          </a:p>
        </p:txBody>
      </p:sp>
    </p:spTree>
    <p:extLst>
      <p:ext uri="{BB962C8B-B14F-4D97-AF65-F5344CB8AC3E}">
        <p14:creationId xmlns:p14="http://schemas.microsoft.com/office/powerpoint/2010/main" val="1364885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Gerenciamento de memória física: O kernel do Linux é responsável pelo gerenciamento da memória física, alocando e desalocando páginas de memória conforme necessário. Ele também pode utilizar técnicas como preempção, compactação e substituição de páginas para otimizar o uso da memória física. </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Memória compartilhada: O POP!_OS suporta memória compartilhada, permitindo que processos compartilhem regiões de memória entre si. Isso é útil para comunicação eficiente entre processos ou para compartilhar dados comuns.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408951" y="552179"/>
            <a:ext cx="537409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MEMÓRIA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A47CA5D9-AD6D-9710-45DF-92F70651BD76}"/>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12</a:t>
            </a:r>
          </a:p>
        </p:txBody>
      </p:sp>
    </p:spTree>
    <p:extLst>
      <p:ext uri="{BB962C8B-B14F-4D97-AF65-F5344CB8AC3E}">
        <p14:creationId xmlns:p14="http://schemas.microsoft.com/office/powerpoint/2010/main" val="395297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12173" y="1795507"/>
            <a:ext cx="5258480"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gestão de arquivos no POP!_OS segue os princípios e técnicas padrão dos sistemas operacionais Linux baseados no Ubuntu. No POP!_OS, assim como em outros sistemas Linux, a gestão de arquivos é realizada por meio do sistema de arquivos hierárquico.</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3" y="552179"/>
            <a:ext cx="57091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ARQUIVOS</a:t>
            </a:r>
            <a:endParaRPr lang="pt-BR" sz="1600" b="1" dirty="0">
              <a:solidFill>
                <a:schemeClr val="tx1">
                  <a:lumMod val="10000"/>
                  <a:lumOff val="90000"/>
                </a:schemeClr>
              </a:solidFill>
              <a:latin typeface="+mj-lt"/>
              <a:cs typeface="Aldhabi" panose="020F0502020204030204" pitchFamily="2" charset="-78"/>
            </a:endParaRPr>
          </a:p>
        </p:txBody>
      </p:sp>
      <p:pic>
        <p:nvPicPr>
          <p:cNvPr id="7170" name="Picture 2" descr="Pop!_OS 22.04 LTS: 4 recursos que você precisa conhecer - Diolinux">
            <a:extLst>
              <a:ext uri="{FF2B5EF4-FFF2-40B4-BE49-F238E27FC236}">
                <a16:creationId xmlns:a16="http://schemas.microsoft.com/office/drawing/2014/main" id="{9A3C5CBD-ACBC-A122-172A-0F05AFE5E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684" y="1961689"/>
            <a:ext cx="4967797" cy="343961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B25E3BE3-C419-A3FE-1430-654DF1A23D16}"/>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13</a:t>
            </a:r>
          </a:p>
        </p:txBody>
      </p:sp>
    </p:spTree>
    <p:extLst>
      <p:ext uri="{BB962C8B-B14F-4D97-AF65-F5344CB8AC3E}">
        <p14:creationId xmlns:p14="http://schemas.microsoft.com/office/powerpoint/2010/main" val="111197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Sistema de arquivos: O POP!_OS suporta diferentes sistemas de arquivos, como o ext4 (o sistema de arquivos padrão na maioria das instalações), </a:t>
            </a:r>
            <a:r>
              <a:rPr lang="pt-BR" sz="2000" dirty="0" err="1">
                <a:solidFill>
                  <a:schemeClr val="lt1"/>
                </a:solidFill>
              </a:rPr>
              <a:t>Btrfs</a:t>
            </a:r>
            <a:r>
              <a:rPr lang="pt-BR" sz="2000" dirty="0">
                <a:solidFill>
                  <a:schemeClr val="lt1"/>
                </a:solidFill>
              </a:rPr>
              <a:t>, NTFS e outros. Esses sistemas de arquivos são responsáveis pelo armazenamento, organização e acesso aos arquivos no disco.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Estrutura hierárquica: O sistema de arquivos do POP!_OS segue uma estrutura hierárquica, onde os diretórios estão organizados em uma árvore de diretórios, com o diretório raiz representado pelo caractere "/". Os usuários podem criar, renomear, mover e excluir diretórios e arquivos dentro dessa estrutura.</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3" y="552179"/>
            <a:ext cx="57091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ARQUIVOS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F0EDA7A4-4553-33DC-F8C5-CB98B58330E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14</a:t>
            </a:r>
          </a:p>
        </p:txBody>
      </p:sp>
    </p:spTree>
    <p:extLst>
      <p:ext uri="{BB962C8B-B14F-4D97-AF65-F5344CB8AC3E}">
        <p14:creationId xmlns:p14="http://schemas.microsoft.com/office/powerpoint/2010/main" val="3060445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Permissões de acesso: No POP!_OS, assim como em outros sistemas Linux, as permissões de acesso são usadas para controlar quem pode ler, gravar ou executar arquivos e diretórios. Isso ajuda a garantir a segurança dos dados e a proteção contra acesso não autorizado.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Navegação e manipulação de arquivos: O gerenciador de arquivos padrão no POP!_OS é o Nautilus, que fornece uma interface gráfica intuitiva para navegar e manipular arquivos. Ele permite aos usuários abrir, copiar, mover, renomear, excluir e pesquisar arquivos e diretórios de maneira fácil e eficiente.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3" y="552179"/>
            <a:ext cx="57091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ARQUIVOS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A4C1A749-DEC4-5087-01AF-1065181977EF}"/>
              </a:ext>
            </a:extLst>
          </p:cNvPr>
          <p:cNvSpPr txBox="1"/>
          <p:nvPr/>
        </p:nvSpPr>
        <p:spPr>
          <a:xfrm>
            <a:off x="1968258" y="6038491"/>
            <a:ext cx="8255479" cy="523220"/>
          </a:xfrm>
          <a:prstGeom prst="rect">
            <a:avLst/>
          </a:prstGeom>
          <a:noFill/>
        </p:spPr>
        <p:txBody>
          <a:bodyPr wrap="square" rtlCol="0">
            <a:spAutoFit/>
          </a:bodyPr>
          <a:lstStyle/>
          <a:p>
            <a:r>
              <a:rPr lang="pt-BR" b="1" dirty="0">
                <a:solidFill>
                  <a:srgbClr val="FF0000"/>
                </a:solidFill>
              </a:rPr>
              <a:t>*O POP!_OS tem suporte para acessar e gerenciar dispositivos de armazenamento externos, como unidades USB, discos rígidos externos e cartões de memória.</a:t>
            </a:r>
          </a:p>
        </p:txBody>
      </p:sp>
      <p:sp>
        <p:nvSpPr>
          <p:cNvPr id="5" name="CaixaDeTexto 4">
            <a:extLst>
              <a:ext uri="{FF2B5EF4-FFF2-40B4-BE49-F238E27FC236}">
                <a16:creationId xmlns:a16="http://schemas.microsoft.com/office/drawing/2014/main" id="{75419EB2-716B-AF6F-7728-5679EAEF8BD7}"/>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15</a:t>
            </a:r>
          </a:p>
        </p:txBody>
      </p:sp>
    </p:spTree>
    <p:extLst>
      <p:ext uri="{BB962C8B-B14F-4D97-AF65-F5344CB8AC3E}">
        <p14:creationId xmlns:p14="http://schemas.microsoft.com/office/powerpoint/2010/main" val="3964307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1881990"/>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gestão de tarefas no POP!_OS é realizada pelo kernel do Linux, seguindo os princípios e técnicas amplamente utilizados em sistemas operacionais baseados no Ubuntu. No POP!_OS, a gestão de tarefas envolve o controle e o escalonamento de processos e threads.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pic>
        <p:nvPicPr>
          <p:cNvPr id="8194" name="Picture 2" descr="Thread (computação) – Wikipédia, a enciclopédia livre">
            <a:extLst>
              <a:ext uri="{FF2B5EF4-FFF2-40B4-BE49-F238E27FC236}">
                <a16:creationId xmlns:a16="http://schemas.microsoft.com/office/drawing/2014/main" id="{5E4F173A-896A-D870-6243-3CDDFEB59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168" y="3465001"/>
            <a:ext cx="3317664" cy="2869779"/>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8328C9B-E9B0-6104-3768-0995C7F57F80}"/>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16</a:t>
            </a:r>
          </a:p>
        </p:txBody>
      </p:sp>
    </p:spTree>
    <p:extLst>
      <p:ext uri="{BB962C8B-B14F-4D97-AF65-F5344CB8AC3E}">
        <p14:creationId xmlns:p14="http://schemas.microsoft.com/office/powerpoint/2010/main" val="347738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Processos e threads: O POP!_OS suporta tanto processos quanto threads. Um processo é uma instância em execução de um programa, enquanto um thread é uma unidade menor de execução dentro de um processo. O kernel do Linux é responsável por criar, gerenciar e encerrar processos e threads.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Escalonamento de tarefas: O kernel do Linux utiliza algoritmos de escalonamento para determinar a ordem de execução das tarefas. Esses algoritmos podem ser baseados em prioridades, fatias de tempo (time </a:t>
            </a:r>
            <a:r>
              <a:rPr lang="pt-BR" sz="2000" dirty="0" err="1">
                <a:solidFill>
                  <a:schemeClr val="lt1"/>
                </a:solidFill>
              </a:rPr>
              <a:t>slices</a:t>
            </a:r>
            <a:r>
              <a:rPr lang="pt-BR" sz="2000" dirty="0">
                <a:solidFill>
                  <a:schemeClr val="lt1"/>
                </a:solidFill>
              </a:rPr>
              <a:t>) ou outros critérios para garantir um uso justo dos recursos do sistema, como a CPU.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61437C59-F184-591C-4AAB-37CBA7A85C2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17</a:t>
            </a:r>
          </a:p>
        </p:txBody>
      </p:sp>
    </p:spTree>
    <p:extLst>
      <p:ext uri="{BB962C8B-B14F-4D97-AF65-F5344CB8AC3E}">
        <p14:creationId xmlns:p14="http://schemas.microsoft.com/office/powerpoint/2010/main" val="77544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Criação e término de tarefas: O POP!_OS permite a criação e o término de tarefas por meio de chamadas de sistema. Os processos podem criar novos processos ou threads, e o sistema operacional é responsável por alocar os recursos necessários, como memória, para as novas tarefas.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Suspensão e retomada de tarefas: O POP!_OS oferece suporte para a suspensão e a retomada de tarefas. Isso permite que os processos ou threads sejam temporariamente interrompidos e posteriormente retomados sem perder seu estado.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4295744B-B770-8835-99A5-2668548A828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18</a:t>
            </a:r>
          </a:p>
        </p:txBody>
      </p:sp>
    </p:spTree>
    <p:extLst>
      <p:ext uri="{BB962C8B-B14F-4D97-AF65-F5344CB8AC3E}">
        <p14:creationId xmlns:p14="http://schemas.microsoft.com/office/powerpoint/2010/main" val="232557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1</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436134" y="552179"/>
            <a:ext cx="331973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INTRODUÇÃO</a:t>
            </a:r>
            <a:endParaRPr lang="pt-BR" sz="1600" b="1" dirty="0">
              <a:solidFill>
                <a:schemeClr val="tx1">
                  <a:lumMod val="10000"/>
                  <a:lumOff val="90000"/>
                </a:schemeClr>
              </a:solidFill>
              <a:latin typeface="+mj-lt"/>
              <a:cs typeface="Aldhabi" panose="020F0502020204030204" pitchFamily="2" charset="-78"/>
            </a:endParaRPr>
          </a:p>
        </p:txBody>
      </p:sp>
      <p:sp>
        <p:nvSpPr>
          <p:cNvPr id="10" name="CaixaDeTexto 9">
            <a:extLst>
              <a:ext uri="{FF2B5EF4-FFF2-40B4-BE49-F238E27FC236}">
                <a16:creationId xmlns:a16="http://schemas.microsoft.com/office/drawing/2014/main" id="{4A74F770-33A6-2F79-E8D5-ACBBF3C53CC8}"/>
              </a:ext>
            </a:extLst>
          </p:cNvPr>
          <p:cNvSpPr txBox="1"/>
          <p:nvPr/>
        </p:nvSpPr>
        <p:spPr>
          <a:xfrm>
            <a:off x="627017" y="2003151"/>
            <a:ext cx="7025332" cy="5632311"/>
          </a:xfrm>
          <a:prstGeom prst="rect">
            <a:avLst/>
          </a:prstGeom>
          <a:noFill/>
        </p:spPr>
        <p:txBody>
          <a:bodyPr wrap="square" rtlCol="0">
            <a:spAutoFit/>
          </a:bodyPr>
          <a:lstStyle/>
          <a:p>
            <a:pPr lvl="1" algn="just">
              <a:lnSpc>
                <a:spcPct val="150000"/>
              </a:lnSpc>
              <a:buClr>
                <a:schemeClr val="lt1"/>
              </a:buClr>
              <a:buSzPts val="900"/>
            </a:pPr>
            <a:r>
              <a:rPr lang="pt-BR" sz="2000" dirty="0">
                <a:solidFill>
                  <a:schemeClr val="lt1"/>
                </a:solidFill>
              </a:rPr>
              <a:t>O sistema </a:t>
            </a:r>
            <a:r>
              <a:rPr lang="pt-BR" sz="2000" b="1" dirty="0">
                <a:solidFill>
                  <a:schemeClr val="lt1"/>
                </a:solidFill>
              </a:rPr>
              <a:t>POP!_OS </a:t>
            </a:r>
            <a:r>
              <a:rPr lang="pt-BR" sz="2000" dirty="0">
                <a:solidFill>
                  <a:schemeClr val="lt1"/>
                </a:solidFill>
              </a:rPr>
              <a:t>foi desenvolvido pela </a:t>
            </a:r>
            <a:r>
              <a:rPr lang="pt-BR" sz="2000" b="1" dirty="0">
                <a:solidFill>
                  <a:schemeClr val="lt1"/>
                </a:solidFill>
              </a:rPr>
              <a:t>System76 (System Seventy-Six) </a:t>
            </a:r>
            <a:r>
              <a:rPr lang="pt-BR" sz="2000" dirty="0">
                <a:solidFill>
                  <a:schemeClr val="lt1"/>
                </a:solidFill>
              </a:rPr>
              <a:t>(EUA) e foi feito principalmente para ser fornecido juntamente com seus computadores personalizados, mas também pode ser baixado e instalado na maioria dos computadores. </a:t>
            </a:r>
          </a:p>
          <a:p>
            <a:pPr lvl="1" algn="just">
              <a:lnSpc>
                <a:spcPct val="150000"/>
              </a:lnSpc>
              <a:buClr>
                <a:schemeClr val="lt1"/>
              </a:buClr>
              <a:buSzPts val="900"/>
            </a:pPr>
            <a:endParaRPr lang="pt-BR" sz="2000" dirty="0">
              <a:solidFill>
                <a:schemeClr val="lt1"/>
              </a:solidFill>
            </a:endParaRPr>
          </a:p>
          <a:p>
            <a:pPr lvl="1" algn="just">
              <a:lnSpc>
                <a:spcPct val="150000"/>
              </a:lnSpc>
              <a:buClr>
                <a:schemeClr val="lt1"/>
              </a:buClr>
              <a:buSzPts val="900"/>
            </a:pPr>
            <a:r>
              <a:rPr lang="pt-BR" sz="2000" dirty="0">
                <a:solidFill>
                  <a:schemeClr val="lt1"/>
                </a:solidFill>
              </a:rPr>
              <a:t>A </a:t>
            </a:r>
            <a:r>
              <a:rPr lang="pt-BR" sz="2000" b="1" dirty="0">
                <a:solidFill>
                  <a:schemeClr val="lt1"/>
                </a:solidFill>
              </a:rPr>
              <a:t>arte</a:t>
            </a:r>
            <a:r>
              <a:rPr lang="pt-BR" sz="2000" dirty="0">
                <a:solidFill>
                  <a:schemeClr val="lt1"/>
                </a:solidFill>
              </a:rPr>
              <a:t> do sistema </a:t>
            </a:r>
            <a:r>
              <a:rPr lang="pt-BR" sz="2000" b="1" dirty="0">
                <a:solidFill>
                  <a:schemeClr val="lt1"/>
                </a:solidFill>
              </a:rPr>
              <a:t>(temas, ícones, logos) </a:t>
            </a:r>
            <a:r>
              <a:rPr lang="pt-BR" sz="2000" dirty="0">
                <a:solidFill>
                  <a:schemeClr val="lt1"/>
                </a:solidFill>
              </a:rPr>
              <a:t>tem como base o </a:t>
            </a:r>
          </a:p>
          <a:p>
            <a:pPr lvl="1" algn="just">
              <a:lnSpc>
                <a:spcPct val="150000"/>
              </a:lnSpc>
              <a:buClr>
                <a:schemeClr val="lt1"/>
              </a:buClr>
              <a:buSzPts val="900"/>
            </a:pPr>
            <a:r>
              <a:rPr lang="pt-BR" sz="2000" dirty="0">
                <a:solidFill>
                  <a:schemeClr val="lt1"/>
                </a:solidFill>
              </a:rPr>
              <a:t>movimento artístico </a:t>
            </a:r>
            <a:r>
              <a:rPr lang="pt-BR" sz="2000" b="1" dirty="0">
                <a:solidFill>
                  <a:schemeClr val="lt1"/>
                </a:solidFill>
              </a:rPr>
              <a:t>pop art </a:t>
            </a:r>
            <a:r>
              <a:rPr lang="pt-BR" sz="2000" dirty="0">
                <a:solidFill>
                  <a:schemeClr val="lt1"/>
                </a:solidFill>
              </a:rPr>
              <a:t>dos anos 50.</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15" name="Imagem 14" descr="Forma&#10;&#10;Descrição gerada automaticamente">
            <a:extLst>
              <a:ext uri="{FF2B5EF4-FFF2-40B4-BE49-F238E27FC236}">
                <a16:creationId xmlns:a16="http://schemas.microsoft.com/office/drawing/2014/main" id="{FBB4135F-8B96-7AFA-B158-28B6392CB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368" y="4323135"/>
            <a:ext cx="2723626" cy="1815750"/>
          </a:xfrm>
          <a:prstGeom prst="rect">
            <a:avLst/>
          </a:prstGeom>
          <a:ln w="28575">
            <a:solidFill>
              <a:schemeClr val="bg1"/>
            </a:solidFill>
          </a:ln>
        </p:spPr>
      </p:pic>
      <p:pic>
        <p:nvPicPr>
          <p:cNvPr id="5" name="Imagem 4" descr="Desenho de personagem de desenho animado&#10;&#10;Descrição gerada automaticamente com confiança média">
            <a:extLst>
              <a:ext uri="{FF2B5EF4-FFF2-40B4-BE49-F238E27FC236}">
                <a16:creationId xmlns:a16="http://schemas.microsoft.com/office/drawing/2014/main" id="{98A513B0-415B-BD34-7782-769CA065A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0618" y="1865731"/>
            <a:ext cx="2143125" cy="2143125"/>
          </a:xfrm>
          <a:prstGeom prst="rect">
            <a:avLst/>
          </a:prstGeom>
          <a:ln w="57150">
            <a:solidFill>
              <a:schemeClr val="bg1"/>
            </a:solidFill>
          </a:ln>
        </p:spPr>
      </p:pic>
    </p:spTree>
    <p:extLst>
      <p:ext uri="{BB962C8B-B14F-4D97-AF65-F5344CB8AC3E}">
        <p14:creationId xmlns:p14="http://schemas.microsoft.com/office/powerpoint/2010/main" val="58980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Priorização de tarefas: O kernel do Linux permite que as tarefas tenham prioridades diferentes. Essas prioridades determinam quais tarefas têm acesso mais rápido aos recursos do sistema, como a CPU. O escalonador do sistema operacional considera essas prioridades ao decidir a ordem de execução das tarefas.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Comunicação entre tarefas: O POP!_OS oferece vários mecanismos para a comunicação entre tarefas, como sinais, </a:t>
            </a:r>
            <a:r>
              <a:rPr lang="pt-BR" sz="2000" dirty="0" err="1">
                <a:solidFill>
                  <a:schemeClr val="lt1"/>
                </a:solidFill>
              </a:rPr>
              <a:t>pipes</a:t>
            </a:r>
            <a:r>
              <a:rPr lang="pt-BR" sz="2000" dirty="0">
                <a:solidFill>
                  <a:schemeClr val="lt1"/>
                </a:solidFill>
              </a:rPr>
              <a:t>, filas de mensagens e memória compartilhada. Esses mecanismos permitem que as tarefas se comuniquem e coordenem suas ações.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FB8ACF2B-12A5-E04C-261D-C1F4B4509D7B}"/>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19</a:t>
            </a:r>
          </a:p>
        </p:txBody>
      </p:sp>
    </p:spTree>
    <p:extLst>
      <p:ext uri="{BB962C8B-B14F-4D97-AF65-F5344CB8AC3E}">
        <p14:creationId xmlns:p14="http://schemas.microsoft.com/office/powerpoint/2010/main" val="1758979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142032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No POP!_OS, a gestão de E/S envolve a interação entre o sistema operacional e os dispositivos de entrada e saída, como teclado, mouse, monitor, disco rígido, impressora e outros.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pic>
        <p:nvPicPr>
          <p:cNvPr id="9218" name="Picture 2" descr="Como o sistema operacional gerencia dispositivos de entrada e saída">
            <a:extLst>
              <a:ext uri="{FF2B5EF4-FFF2-40B4-BE49-F238E27FC236}">
                <a16:creationId xmlns:a16="http://schemas.microsoft.com/office/drawing/2014/main" id="{11AD80F8-207E-08A8-724F-770ABBA77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585" y="3351165"/>
            <a:ext cx="5076825" cy="273367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8A13ABED-CA7C-D6B0-5306-29437D6B1D6B}"/>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20</a:t>
            </a:r>
          </a:p>
        </p:txBody>
      </p:sp>
    </p:spTree>
    <p:extLst>
      <p:ext uri="{BB962C8B-B14F-4D97-AF65-F5344CB8AC3E}">
        <p14:creationId xmlns:p14="http://schemas.microsoft.com/office/powerpoint/2010/main" val="173604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Drivers de dispositivo: O kernel do Linux inclui drivers de dispositivo para suportar uma ampla variedade de dispositivos de E/S. Esses drivers são responsáveis por estabelecer a comunicação entre o sistema operacional e os dispositivos específicos, fornecendo uma interface padronizada para o acesso a esses dispositivos.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Abstração de E/S: O kernel do Linux fornece uma abstração de E/S que permite aos processos acessar dispositivos de forma consistente, independentemente dos detalhes específicos de cada dispositivo. Isso simplifica o desenvolvimento de aplicativos e torna a E/S mais portável entre diferentes plataformas.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E7878F89-CDD8-5F11-7F1D-9276B3B097A0}"/>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21</a:t>
            </a:r>
          </a:p>
        </p:txBody>
      </p:sp>
    </p:spTree>
    <p:extLst>
      <p:ext uri="{BB962C8B-B14F-4D97-AF65-F5344CB8AC3E}">
        <p14:creationId xmlns:p14="http://schemas.microsoft.com/office/powerpoint/2010/main" val="1756941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Gerenciamento de dispositivos: O POP!_OS utiliza mecanismos como hot-</a:t>
            </a:r>
            <a:r>
              <a:rPr lang="pt-BR" sz="2000" dirty="0" err="1">
                <a:solidFill>
                  <a:schemeClr val="lt1"/>
                </a:solidFill>
              </a:rPr>
              <a:t>plugging</a:t>
            </a:r>
            <a:r>
              <a:rPr lang="pt-BR" sz="2000" dirty="0">
                <a:solidFill>
                  <a:schemeClr val="lt1"/>
                </a:solidFill>
              </a:rPr>
              <a:t> e gerenciamento de energia para detectar e configurar automaticamente dispositivos de E/S conectados ou desconectados. Isso permite que os usuários conectem e usem dispositivos enquanto o sistema está em execução sem a necessidade de reinicialização.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Sistemas de arquivos: O POP!_OS lida com a E/S em dispositivos de armazenamento, como discos rígidos e unidades flash, por meio do sistema de arquivos. Isso inclui operações como leitura, gravação, exclusão e renomeação de arquivos.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EB03A0BA-5FE5-F276-71E3-D99D9AA476E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22</a:t>
            </a:r>
          </a:p>
        </p:txBody>
      </p:sp>
    </p:spTree>
    <p:extLst>
      <p:ext uri="{BB962C8B-B14F-4D97-AF65-F5344CB8AC3E}">
        <p14:creationId xmlns:p14="http://schemas.microsoft.com/office/powerpoint/2010/main" val="905288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Filas de E/S: O kernel do Linux mantém filas de E/S para gerenciar as solicitações de E/S feitas pelos processos. Essas filas ajudam a garantir um acesso eficiente aos dispositivos, evitando gargalos e otimizando a utilização dos recursos de E/S.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Temporização: O POP!_OS usa temporizadores para controlar o agendamento de operações de E/S. Isso inclui a definição de intervalos de tempo para operações de E/S e a garantia de que as operações sejam executadas dentro desses intervalos.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2B709209-F7AB-0CFF-B776-28E110854CDC}"/>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23</a:t>
            </a:r>
          </a:p>
        </p:txBody>
      </p:sp>
    </p:spTree>
    <p:extLst>
      <p:ext uri="{BB962C8B-B14F-4D97-AF65-F5344CB8AC3E}">
        <p14:creationId xmlns:p14="http://schemas.microsoft.com/office/powerpoint/2010/main" val="102964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interação entre tarefas no POP!_OS, assim como em outros sistemas operacionais Linux, é facilitada por meio de mecanismos de comunicação e sincronização fornecidos pelo kernel do Linux. No POP!_OS, as tarefas podem interagir entre si de várias maneiras.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Além dos mecanismos que vamos apresentar, existem outras formas de interação entre tarefas, como sockets para comunicação em rede e chamadas de sistema para compartilhamento de recursos. A escolha do mecanismo adequado depende das necessidades específicas da aplicação e da natureza da interação entre as tarefas.</a:t>
            </a:r>
          </a:p>
          <a:p>
            <a:pPr marL="457200" lvl="1" algn="just">
              <a:lnSpc>
                <a:spcPct val="150000"/>
              </a:lnSpc>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C92FDE24-EDEF-859D-6506-679FBC0EF872}"/>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24</a:t>
            </a:r>
          </a:p>
        </p:txBody>
      </p:sp>
    </p:spTree>
    <p:extLst>
      <p:ext uri="{BB962C8B-B14F-4D97-AF65-F5344CB8AC3E}">
        <p14:creationId xmlns:p14="http://schemas.microsoft.com/office/powerpoint/2010/main" val="1398931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Sinais: O kernel do Linux permite o envio de sinais entre tarefas. Os sinais podem ser usados para notificar, interromper ou lidar com eventos específicos. Um processo pode enviar sinais para outros processos ou até mesmo para si mesmo.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err="1">
                <a:solidFill>
                  <a:schemeClr val="lt1"/>
                </a:solidFill>
              </a:rPr>
              <a:t>Pipes</a:t>
            </a:r>
            <a:r>
              <a:rPr lang="pt-BR" sz="2000" dirty="0">
                <a:solidFill>
                  <a:schemeClr val="lt1"/>
                </a:solidFill>
              </a:rPr>
              <a:t>: </a:t>
            </a:r>
            <a:r>
              <a:rPr lang="pt-BR" sz="2000" dirty="0" err="1">
                <a:solidFill>
                  <a:schemeClr val="lt1"/>
                </a:solidFill>
              </a:rPr>
              <a:t>Pipes</a:t>
            </a:r>
            <a:r>
              <a:rPr lang="pt-BR" sz="2000" dirty="0">
                <a:solidFill>
                  <a:schemeClr val="lt1"/>
                </a:solidFill>
              </a:rPr>
              <a:t> são um mecanismo de comunicação unidirecional entre processos. Eles permitem que a saída de um processo seja direcionada como entrada para outro processo. Os </a:t>
            </a:r>
            <a:r>
              <a:rPr lang="pt-BR" sz="2000" dirty="0" err="1">
                <a:solidFill>
                  <a:schemeClr val="lt1"/>
                </a:solidFill>
              </a:rPr>
              <a:t>pipes</a:t>
            </a:r>
            <a:r>
              <a:rPr lang="pt-BR" sz="2000" dirty="0">
                <a:solidFill>
                  <a:schemeClr val="lt1"/>
                </a:solidFill>
              </a:rPr>
              <a:t> são usados para estabelecer comunicação simples entre tarefas.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58225D64-8A61-925E-773E-43037220EEAD}"/>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25</a:t>
            </a:r>
          </a:p>
        </p:txBody>
      </p:sp>
    </p:spTree>
    <p:extLst>
      <p:ext uri="{BB962C8B-B14F-4D97-AF65-F5344CB8AC3E}">
        <p14:creationId xmlns:p14="http://schemas.microsoft.com/office/powerpoint/2010/main" val="129449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Filas de mensagens: O kernel do Linux fornece filas de mensagens para comunicação assíncrona entre processos. Uma tarefa pode enviar uma mensagem para uma fila e outra tarefa pode receber essa mensagem quando estiver pronta para processá-la.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Memória compartilhada: O POP!_OS suporta a criação e o uso de regiões de memória compartilhada, permitindo que várias tarefas acessem e compartilhem dados em memória. Isso facilita a comunicação e a colaboração entre as tarefas.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127ACC16-5665-E8A6-6553-5AE7371498C2}"/>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26</a:t>
            </a:r>
          </a:p>
        </p:txBody>
      </p:sp>
    </p:spTree>
    <p:extLst>
      <p:ext uri="{BB962C8B-B14F-4D97-AF65-F5344CB8AC3E}">
        <p14:creationId xmlns:p14="http://schemas.microsoft.com/office/powerpoint/2010/main" val="245544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Semáforos: Semáforos são usados para sincronizar o acesso concorrente a recursos compartilhados. Eles permitem que as tarefas aguardem ou liberem acesso a um recurso específico, garantindo a exclusão mútua ou a coordenação adequada.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err="1">
                <a:solidFill>
                  <a:schemeClr val="lt1"/>
                </a:solidFill>
              </a:rPr>
              <a:t>Mutexes</a:t>
            </a:r>
            <a:r>
              <a:rPr lang="pt-BR" sz="2000" dirty="0">
                <a:solidFill>
                  <a:schemeClr val="lt1"/>
                </a:solidFill>
              </a:rPr>
              <a:t>: </a:t>
            </a:r>
            <a:r>
              <a:rPr lang="pt-BR" sz="2000" dirty="0" err="1">
                <a:solidFill>
                  <a:schemeClr val="lt1"/>
                </a:solidFill>
              </a:rPr>
              <a:t>Mutexes</a:t>
            </a:r>
            <a:r>
              <a:rPr lang="pt-BR" sz="2000" dirty="0">
                <a:solidFill>
                  <a:schemeClr val="lt1"/>
                </a:solidFill>
              </a:rPr>
              <a:t> (mutual </a:t>
            </a:r>
            <a:r>
              <a:rPr lang="pt-BR" sz="2000" dirty="0" err="1">
                <a:solidFill>
                  <a:schemeClr val="lt1"/>
                </a:solidFill>
              </a:rPr>
              <a:t>exclusions</a:t>
            </a:r>
            <a:r>
              <a:rPr lang="pt-BR" sz="2000" dirty="0">
                <a:solidFill>
                  <a:schemeClr val="lt1"/>
                </a:solidFill>
              </a:rPr>
              <a:t>) são usados para garantir a exclusão mútua em seções críticas de código, permitindo que apenas uma tarefa acesse o recurso protegido por vez. Isso evita condições de corrida e inconsistências nos dados compartilhados.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B6C9E212-3D3B-B639-DE9F-2B6D8F91A3C1}"/>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27</a:t>
            </a:r>
          </a:p>
        </p:txBody>
      </p:sp>
    </p:spTree>
    <p:extLst>
      <p:ext uri="{BB962C8B-B14F-4D97-AF65-F5344CB8AC3E}">
        <p14:creationId xmlns:p14="http://schemas.microsoft.com/office/powerpoint/2010/main" val="3726521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Semáforos: Os semáforos são uma forma de coordenar o acesso a recursos compartilhados entre processos e threads. Eles podem ser usados para controlar o acesso exclusivo a um recurso ou para coordenar a ordem de execução de tarefas.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err="1">
                <a:solidFill>
                  <a:schemeClr val="lt1"/>
                </a:solidFill>
              </a:rPr>
              <a:t>Mutexes</a:t>
            </a:r>
            <a:r>
              <a:rPr lang="pt-BR" sz="2000" dirty="0">
                <a:solidFill>
                  <a:schemeClr val="lt1"/>
                </a:solidFill>
              </a:rPr>
              <a:t>: </a:t>
            </a:r>
            <a:r>
              <a:rPr lang="pt-BR" sz="2000" dirty="0" err="1">
                <a:solidFill>
                  <a:schemeClr val="lt1"/>
                </a:solidFill>
              </a:rPr>
              <a:t>Mutexes</a:t>
            </a:r>
            <a:r>
              <a:rPr lang="pt-BR" sz="2000" dirty="0">
                <a:solidFill>
                  <a:schemeClr val="lt1"/>
                </a:solidFill>
              </a:rPr>
              <a:t> (mutual </a:t>
            </a:r>
            <a:r>
              <a:rPr lang="pt-BR" sz="2000" dirty="0" err="1">
                <a:solidFill>
                  <a:schemeClr val="lt1"/>
                </a:solidFill>
              </a:rPr>
              <a:t>exclusions</a:t>
            </a:r>
            <a:r>
              <a:rPr lang="pt-BR" sz="2000" dirty="0">
                <a:solidFill>
                  <a:schemeClr val="lt1"/>
                </a:solidFill>
              </a:rPr>
              <a:t>) são utilizados para garantir a exclusão mútua em seções críticas de código. Eles permitem que apenas uma tarefa acesse o recurso protegido por vez, evitando condições de corrida e inconsistências nos dados compartilhados.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002497" y="552179"/>
            <a:ext cx="81870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MECANISMOS DE COORDENAÇÃO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B3FFC3EF-DBA4-D117-5D47-67711CC7C53E}"/>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28</a:t>
            </a:r>
          </a:p>
        </p:txBody>
      </p:sp>
    </p:spTree>
    <p:extLst>
      <p:ext uri="{BB962C8B-B14F-4D97-AF65-F5344CB8AC3E}">
        <p14:creationId xmlns:p14="http://schemas.microsoft.com/office/powerpoint/2010/main" val="3415667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2</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436134" y="552179"/>
            <a:ext cx="331973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INTRODUÇÃO</a:t>
            </a:r>
            <a:endParaRPr lang="pt-BR" sz="1600" b="1" dirty="0">
              <a:solidFill>
                <a:schemeClr val="tx1">
                  <a:lumMod val="10000"/>
                  <a:lumOff val="90000"/>
                </a:schemeClr>
              </a:solidFill>
              <a:latin typeface="+mj-lt"/>
              <a:cs typeface="Aldhabi" panose="020F0502020204030204" pitchFamily="2" charset="-78"/>
            </a:endParaRPr>
          </a:p>
        </p:txBody>
      </p:sp>
      <p:sp>
        <p:nvSpPr>
          <p:cNvPr id="10" name="CaixaDeTexto 9">
            <a:extLst>
              <a:ext uri="{FF2B5EF4-FFF2-40B4-BE49-F238E27FC236}">
                <a16:creationId xmlns:a16="http://schemas.microsoft.com/office/drawing/2014/main" id="{4A74F770-33A6-2F79-E8D5-ACBBF3C53CC8}"/>
              </a:ext>
            </a:extLst>
          </p:cNvPr>
          <p:cNvSpPr txBox="1"/>
          <p:nvPr/>
        </p:nvSpPr>
        <p:spPr>
          <a:xfrm>
            <a:off x="661522" y="2195185"/>
            <a:ext cx="5333836" cy="440120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Foi lançado em 27 de outubro de 2017, há 6 anos atras, e de acordo com o próprio site da </a:t>
            </a:r>
            <a:r>
              <a:rPr lang="pt-BR" sz="2000" b="1" dirty="0">
                <a:solidFill>
                  <a:schemeClr val="lt1"/>
                </a:solidFill>
              </a:rPr>
              <a:t>System76</a:t>
            </a:r>
            <a:r>
              <a:rPr lang="pt-BR" sz="2000" dirty="0">
                <a:solidFill>
                  <a:schemeClr val="lt1"/>
                </a:solidFill>
              </a:rPr>
              <a:t>, sua última versão foi atualizada no dia 30 de janeiro de 2023 </a:t>
            </a:r>
            <a:r>
              <a:rPr lang="pt-BR" sz="2000" b="1" dirty="0">
                <a:solidFill>
                  <a:schemeClr val="lt1"/>
                </a:solidFill>
              </a:rPr>
              <a:t>(Ubuntu 23.04)</a:t>
            </a:r>
            <a:r>
              <a:rPr lang="pt-BR" sz="2000" dirty="0">
                <a:solidFill>
                  <a:schemeClr val="lt1"/>
                </a:solidFill>
              </a:rPr>
              <a:t>.</a:t>
            </a:r>
          </a:p>
          <a:p>
            <a:pPr marL="457200" lvl="1" indent="-266700" algn="just">
              <a:lnSpc>
                <a:spcPct val="150000"/>
              </a:lnSpc>
              <a:buClr>
                <a:schemeClr val="lt1"/>
              </a:buClr>
              <a:buSzPts val="900"/>
            </a:pPr>
            <a:endParaRPr lang="pt-BR" sz="2000" dirty="0">
              <a:solidFill>
                <a:schemeClr val="lt1"/>
              </a:solidFill>
            </a:endParaRPr>
          </a:p>
          <a:p>
            <a:pPr marL="457200" lvl="1" indent="-266700" algn="just">
              <a:lnSpc>
                <a:spcPct val="150000"/>
              </a:lnSpc>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4" name="Gráfico 3">
            <a:extLst>
              <a:ext uri="{FF2B5EF4-FFF2-40B4-BE49-F238E27FC236}">
                <a16:creationId xmlns:a16="http://schemas.microsoft.com/office/drawing/2014/main" id="{FB911801-35A4-D122-2C1E-91F53F37F8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9811" y="2078967"/>
            <a:ext cx="4497012" cy="3110582"/>
          </a:xfrm>
          <a:prstGeom prst="rect">
            <a:avLst/>
          </a:prstGeom>
        </p:spPr>
      </p:pic>
    </p:spTree>
    <p:extLst>
      <p:ext uri="{BB962C8B-B14F-4D97-AF65-F5344CB8AC3E}">
        <p14:creationId xmlns:p14="http://schemas.microsoft.com/office/powerpoint/2010/main" val="2844714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Variáveis de condição: As variáveis de condição são usadas em conjunto com </a:t>
            </a:r>
            <a:r>
              <a:rPr lang="pt-BR" sz="2000" dirty="0" err="1">
                <a:solidFill>
                  <a:schemeClr val="lt1"/>
                </a:solidFill>
              </a:rPr>
              <a:t>mutexes</a:t>
            </a:r>
            <a:r>
              <a:rPr lang="pt-BR" sz="2000" dirty="0">
                <a:solidFill>
                  <a:schemeClr val="lt1"/>
                </a:solidFill>
              </a:rPr>
              <a:t> para implementar sincronização e espera condicional. Elas permitem que as tarefas esperem até que uma determinada condição seja satisfeita antes de prosseguir.</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Barreiras: As barreiras são mecanismos que permitem que um grupo de tarefas sincronize sua execução em um determinado ponto. As tarefas aguardam umas pelas outras até que todas tenham alcançado a barreira antes de prosseguir.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002497" y="552179"/>
            <a:ext cx="81870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MECANISMOS DE COORDENAÇÃO</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DAAE9BAF-06F2-B3AE-CA02-EB6B28E83DAC}"/>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29</a:t>
            </a:r>
          </a:p>
        </p:txBody>
      </p:sp>
    </p:spTree>
    <p:extLst>
      <p:ext uri="{BB962C8B-B14F-4D97-AF65-F5344CB8AC3E}">
        <p14:creationId xmlns:p14="http://schemas.microsoft.com/office/powerpoint/2010/main" val="49609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Monitores: Monitores são construções de programação de alto nível que combinam </a:t>
            </a:r>
            <a:r>
              <a:rPr lang="pt-BR" sz="2000" dirty="0" err="1">
                <a:solidFill>
                  <a:schemeClr val="lt1"/>
                </a:solidFill>
              </a:rPr>
              <a:t>mutexes</a:t>
            </a:r>
            <a:r>
              <a:rPr lang="pt-BR" sz="2000" dirty="0">
                <a:solidFill>
                  <a:schemeClr val="lt1"/>
                </a:solidFill>
              </a:rPr>
              <a:t>, variáveis de condição e outras estruturas de controle de forma integrada. Eles fornecem um ambiente seguro para a coordenação de threads e o acesso a recursos compartilhados.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Troca atômica: A troca atômica é um mecanismo de coordenação que permite que uma operação seja executada de forma atômica, ou seja, sem interrupções de outras tarefas. Isso é útil para evitar condições de corrida em operações que precisam ser executadas como uma unidade indivisível.</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002497" y="552179"/>
            <a:ext cx="81870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MECANISMOS DE COORDENAÇÃO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0F1D5F95-B68C-5292-29CF-DEB374C5A7C0}"/>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30</a:t>
            </a:r>
          </a:p>
        </p:txBody>
      </p:sp>
    </p:spTree>
    <p:extLst>
      <p:ext uri="{BB962C8B-B14F-4D97-AF65-F5344CB8AC3E}">
        <p14:creationId xmlns:p14="http://schemas.microsoft.com/office/powerpoint/2010/main" val="67265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142032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O POP!_OS, como um sistema operacional baseado no Linux, implementa o modelo de segurança de níveis de privilégio do Linux. Esse modelo é conhecido como Modelo de Controle de Acesso Baseado em Privilégios (RBAC - Role-</a:t>
            </a:r>
            <a:r>
              <a:rPr lang="pt-BR" sz="2000" dirty="0" err="1">
                <a:solidFill>
                  <a:schemeClr val="lt1"/>
                </a:solidFill>
              </a:rPr>
              <a:t>Based</a:t>
            </a:r>
            <a:r>
              <a:rPr lang="pt-BR" sz="2000" dirty="0">
                <a:solidFill>
                  <a:schemeClr val="lt1"/>
                </a:solidFill>
              </a:rPr>
              <a:t> Access </a:t>
            </a:r>
            <a:r>
              <a:rPr lang="pt-BR" sz="2000" dirty="0" err="1">
                <a:solidFill>
                  <a:schemeClr val="lt1"/>
                </a:solidFill>
              </a:rPr>
              <a:t>Control</a:t>
            </a:r>
            <a:r>
              <a:rPr lang="pt-BR" sz="2000" dirty="0">
                <a:solidFill>
                  <a:schemeClr val="lt1"/>
                </a:solidFill>
              </a:rPr>
              <a:t>).</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pic>
        <p:nvPicPr>
          <p:cNvPr id="10242" name="Picture 2" descr="Sistema Operacional em Camadas - Wikiwand">
            <a:extLst>
              <a:ext uri="{FF2B5EF4-FFF2-40B4-BE49-F238E27FC236}">
                <a16:creationId xmlns:a16="http://schemas.microsoft.com/office/drawing/2014/main" id="{C74FF98B-50B3-BD5C-9972-C2E786336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334" y="3428999"/>
            <a:ext cx="4237503" cy="305806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0315A4A-F2AB-EDCB-2DCC-8A95E62BAD82}"/>
              </a:ext>
            </a:extLst>
          </p:cNvPr>
          <p:cNvSpPr txBox="1"/>
          <p:nvPr/>
        </p:nvSpPr>
        <p:spPr>
          <a:xfrm>
            <a:off x="6944265" y="5264152"/>
            <a:ext cx="1656271" cy="307777"/>
          </a:xfrm>
          <a:prstGeom prst="rect">
            <a:avLst/>
          </a:prstGeom>
          <a:solidFill>
            <a:srgbClr val="FF0000"/>
          </a:solidFill>
        </p:spPr>
        <p:txBody>
          <a:bodyPr wrap="square" rtlCol="0">
            <a:spAutoFit/>
          </a:bodyPr>
          <a:lstStyle/>
          <a:p>
            <a:r>
              <a:rPr lang="pt-BR" dirty="0"/>
              <a:t>Mais privilegiado</a:t>
            </a:r>
          </a:p>
        </p:txBody>
      </p:sp>
      <p:sp>
        <p:nvSpPr>
          <p:cNvPr id="5" name="CaixaDeTexto 4">
            <a:extLst>
              <a:ext uri="{FF2B5EF4-FFF2-40B4-BE49-F238E27FC236}">
                <a16:creationId xmlns:a16="http://schemas.microsoft.com/office/drawing/2014/main" id="{7016F595-5DE6-C612-9FC7-4C66AECC431C}"/>
              </a:ext>
            </a:extLst>
          </p:cNvPr>
          <p:cNvSpPr txBox="1"/>
          <p:nvPr/>
        </p:nvSpPr>
        <p:spPr>
          <a:xfrm>
            <a:off x="6883878" y="3662910"/>
            <a:ext cx="1777044" cy="307777"/>
          </a:xfrm>
          <a:prstGeom prst="rect">
            <a:avLst/>
          </a:prstGeom>
          <a:solidFill>
            <a:srgbClr val="00B050"/>
          </a:solidFill>
        </p:spPr>
        <p:txBody>
          <a:bodyPr wrap="square" rtlCol="0">
            <a:spAutoFit/>
          </a:bodyPr>
          <a:lstStyle/>
          <a:p>
            <a:r>
              <a:rPr lang="pt-BR" dirty="0"/>
              <a:t>Menos privilegiado</a:t>
            </a:r>
          </a:p>
        </p:txBody>
      </p:sp>
      <p:sp>
        <p:nvSpPr>
          <p:cNvPr id="8" name="CaixaDeTexto 7">
            <a:extLst>
              <a:ext uri="{FF2B5EF4-FFF2-40B4-BE49-F238E27FC236}">
                <a16:creationId xmlns:a16="http://schemas.microsoft.com/office/drawing/2014/main" id="{3166B46D-BEF9-3FBB-E4A0-D36E83112AA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31</a:t>
            </a:r>
          </a:p>
        </p:txBody>
      </p:sp>
    </p:spTree>
    <p:extLst>
      <p:ext uri="{BB962C8B-B14F-4D97-AF65-F5344CB8AC3E}">
        <p14:creationId xmlns:p14="http://schemas.microsoft.com/office/powerpoint/2010/main" val="2026607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Modo Usuário (Usuário Regular): O modo usuário é o nível de privilégio mais baixo. Os usuários regulares têm acesso limitado aos recursos do sistema e suas ações são restritas em relação a certas operações críticas. Eles não têm permissão para executar tarefas que possam comprometer a estabilidade ou a segurança do sistema.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Modo </a:t>
            </a:r>
            <a:r>
              <a:rPr lang="pt-BR" sz="2000" dirty="0" err="1">
                <a:solidFill>
                  <a:schemeClr val="lt1"/>
                </a:solidFill>
              </a:rPr>
              <a:t>Superusuário</a:t>
            </a:r>
            <a:r>
              <a:rPr lang="pt-BR" sz="2000" dirty="0">
                <a:solidFill>
                  <a:schemeClr val="lt1"/>
                </a:solidFill>
              </a:rPr>
              <a:t> (root): O modo </a:t>
            </a:r>
            <a:r>
              <a:rPr lang="pt-BR" sz="2000" dirty="0" err="1">
                <a:solidFill>
                  <a:schemeClr val="lt1"/>
                </a:solidFill>
              </a:rPr>
              <a:t>superusuário</a:t>
            </a:r>
            <a:r>
              <a:rPr lang="pt-BR" sz="2000" dirty="0">
                <a:solidFill>
                  <a:schemeClr val="lt1"/>
                </a:solidFill>
              </a:rPr>
              <a:t>, também conhecido como "root", é o nível de privilégio mais alto no sistema Linux. O usuário root tem acesso completo e irrestrito a todos os recursos e operações do sistema. Isso inclui a capacidade de instalar software, modificar configurações críticas, gerenciar usuários e executar tarefas administrativas.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sp>
        <p:nvSpPr>
          <p:cNvPr id="8" name="CaixaDeTexto 7">
            <a:extLst>
              <a:ext uri="{FF2B5EF4-FFF2-40B4-BE49-F238E27FC236}">
                <a16:creationId xmlns:a16="http://schemas.microsoft.com/office/drawing/2014/main" id="{24A3A6E6-E249-A155-3F23-AF5721D1E41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32</a:t>
            </a:r>
          </a:p>
        </p:txBody>
      </p:sp>
    </p:spTree>
    <p:extLst>
      <p:ext uri="{BB962C8B-B14F-4D97-AF65-F5344CB8AC3E}">
        <p14:creationId xmlns:p14="http://schemas.microsoft.com/office/powerpoint/2010/main" val="2502146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234365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Níveis intermediários: Além dos níveis de usuário e </a:t>
            </a:r>
            <a:r>
              <a:rPr lang="pt-BR" sz="2000" dirty="0" err="1">
                <a:solidFill>
                  <a:schemeClr val="lt1"/>
                </a:solidFill>
              </a:rPr>
              <a:t>superusuário</a:t>
            </a:r>
            <a:r>
              <a:rPr lang="pt-BR" sz="2000" dirty="0">
                <a:solidFill>
                  <a:schemeClr val="lt1"/>
                </a:solidFill>
              </a:rPr>
              <a:t>, o Linux também suporta níveis intermediários de privilégio. Esses níveis são geralmente atribuídos a usuários ou grupos específicos que possuem permissões adicionais em relação a certas operações ou recursos. Essas permissões podem ser configuradas pelo administrador do sistema usando o sistema de permissões de arquivos do Linux.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B57F9FCC-9A5A-E76B-102A-4DB76A87D4D7}"/>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33</a:t>
            </a:r>
          </a:p>
        </p:txBody>
      </p:sp>
    </p:spTree>
    <p:extLst>
      <p:ext uri="{BB962C8B-B14F-4D97-AF65-F5344CB8AC3E}">
        <p14:creationId xmlns:p14="http://schemas.microsoft.com/office/powerpoint/2010/main" val="3763285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É importante ressaltar que o acesso ao modo </a:t>
            </a:r>
            <a:r>
              <a:rPr lang="pt-BR" sz="2000" dirty="0" err="1">
                <a:solidFill>
                  <a:schemeClr val="lt1"/>
                </a:solidFill>
              </a:rPr>
              <a:t>superusuário</a:t>
            </a:r>
            <a:r>
              <a:rPr lang="pt-BR" sz="2000" dirty="0">
                <a:solidFill>
                  <a:schemeClr val="lt1"/>
                </a:solidFill>
              </a:rPr>
              <a:t> (root) deve ser usado com cautela, pois as ações executadas nesse nível de privilégio têm o potencial de afetar todo o sistema. É recomendável que os usuários regulares utilizem o modo </a:t>
            </a:r>
            <a:r>
              <a:rPr lang="pt-BR" sz="2000" dirty="0" err="1">
                <a:solidFill>
                  <a:schemeClr val="lt1"/>
                </a:solidFill>
              </a:rPr>
              <a:t>superusuário</a:t>
            </a:r>
            <a:r>
              <a:rPr lang="pt-BR" sz="2000" dirty="0">
                <a:solidFill>
                  <a:schemeClr val="lt1"/>
                </a:solidFill>
              </a:rPr>
              <a:t> apenas quando necessário e tomem precauções para evitar danos acidentais ao sistema.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Além dos níveis de privilégio do sistema operacional, também existem níveis de privilégio aplicáveis a aplicativos e serviços individuais. Esses níveis de privilégio podem ser definidos e gerenciados pelos desenvolvedores ou pelos administradores do sistema, visando limitar o acesso e as permissões concedidas a cada aplicativo ou serviço.</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AA1ECE81-F404-E592-84CC-3FAEB4FCFBD8}"/>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34</a:t>
            </a:r>
          </a:p>
        </p:txBody>
      </p:sp>
    </p:spTree>
    <p:extLst>
      <p:ext uri="{BB962C8B-B14F-4D97-AF65-F5344CB8AC3E}">
        <p14:creationId xmlns:p14="http://schemas.microsoft.com/office/powerpoint/2010/main" val="1203648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2719364" y="556680"/>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PONTOS </a:t>
            </a:r>
            <a:r>
              <a:rPr lang="pt-BR" sz="3600" b="1" dirty="0">
                <a:solidFill>
                  <a:srgbClr val="00B050"/>
                </a:solidFill>
                <a:latin typeface="+mj-lt"/>
                <a:cs typeface="Aldhabi" panose="020F0502020204030204" pitchFamily="2" charset="-78"/>
              </a:rPr>
              <a:t>FORTES</a:t>
            </a:r>
            <a:r>
              <a:rPr lang="pt-BR" sz="3600" b="1" dirty="0">
                <a:solidFill>
                  <a:schemeClr val="tx1">
                    <a:lumMod val="10000"/>
                    <a:lumOff val="90000"/>
                  </a:schemeClr>
                </a:solidFill>
                <a:latin typeface="+mj-lt"/>
                <a:cs typeface="Aldhabi" panose="020F0502020204030204" pitchFamily="2" charset="-78"/>
              </a:rPr>
              <a:t> E </a:t>
            </a:r>
            <a:r>
              <a:rPr lang="pt-BR" sz="3600" b="1" dirty="0">
                <a:solidFill>
                  <a:srgbClr val="FF0000"/>
                </a:solidFill>
                <a:latin typeface="+mj-lt"/>
                <a:cs typeface="Aldhabi" panose="020F0502020204030204" pitchFamily="2" charset="-78"/>
              </a:rPr>
              <a:t>FRACOS</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10871995" cy="465197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De acordo com </a:t>
            </a:r>
            <a:r>
              <a:rPr lang="pt-BR" sz="2000" dirty="0" err="1">
                <a:solidFill>
                  <a:schemeClr val="lt1"/>
                </a:solidFill>
              </a:rPr>
              <a:t>TechRadar</a:t>
            </a:r>
            <a:r>
              <a:rPr lang="pt-BR" sz="2000" dirty="0">
                <a:solidFill>
                  <a:schemeClr val="lt1"/>
                </a:solidFill>
              </a:rPr>
              <a:t>, "O POP!_OS é uma distribuição Linux impressionante que combina desempenho, usabilidade e uma experiência de desktop elegante em uma única solução.”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"O POP!_OS se destaca por sua otimização de desempenho, oferecendo inicializações rápidas e tempos de resposta ágeis, proporcionando uma experiência de usuário suave e eficiente.“ - complementa – </a:t>
            </a:r>
            <a:r>
              <a:rPr lang="pt-BR" sz="2000" dirty="0" err="1">
                <a:solidFill>
                  <a:schemeClr val="lt1"/>
                </a:solidFill>
              </a:rPr>
              <a:t>ZDNet</a:t>
            </a:r>
            <a:endParaRPr lang="pt-BR" sz="2000" dirty="0">
              <a:solidFill>
                <a:schemeClr val="lt1"/>
              </a:solidFill>
            </a:endParaRP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Com todos esses destaques que comentamos, demonstramos que ele tem sido bem recebido pela comunidade Linux e pelos usuários em geral.</a:t>
            </a:r>
          </a:p>
        </p:txBody>
      </p:sp>
      <p:sp>
        <p:nvSpPr>
          <p:cNvPr id="5" name="CaixaDeTexto 4">
            <a:extLst>
              <a:ext uri="{FF2B5EF4-FFF2-40B4-BE49-F238E27FC236}">
                <a16:creationId xmlns:a16="http://schemas.microsoft.com/office/drawing/2014/main" id="{F124BF60-D7BE-F0B1-AD94-4B457EA921CC}"/>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35</a:t>
            </a:r>
          </a:p>
        </p:txBody>
      </p:sp>
    </p:spTree>
    <p:extLst>
      <p:ext uri="{BB962C8B-B14F-4D97-AF65-F5344CB8AC3E}">
        <p14:creationId xmlns:p14="http://schemas.microsoft.com/office/powerpoint/2010/main" val="3534920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2719364" y="556680"/>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PONTOS </a:t>
            </a:r>
            <a:r>
              <a:rPr lang="pt-BR" sz="3600" b="1" dirty="0">
                <a:solidFill>
                  <a:srgbClr val="00B050"/>
                </a:solidFill>
                <a:latin typeface="+mj-lt"/>
                <a:cs typeface="Aldhabi" panose="020F0502020204030204" pitchFamily="2" charset="-78"/>
              </a:rPr>
              <a:t>FORTES</a:t>
            </a:r>
            <a:r>
              <a:rPr lang="pt-BR" sz="3600" b="1" dirty="0">
                <a:solidFill>
                  <a:schemeClr val="tx1">
                    <a:lumMod val="10000"/>
                    <a:lumOff val="90000"/>
                  </a:schemeClr>
                </a:solidFill>
                <a:latin typeface="+mj-lt"/>
                <a:cs typeface="Aldhabi" panose="020F0502020204030204" pitchFamily="2" charset="-78"/>
              </a:rPr>
              <a:t> E </a:t>
            </a:r>
            <a:r>
              <a:rPr lang="pt-BR" sz="3600" b="1" dirty="0">
                <a:solidFill>
                  <a:srgbClr val="FF0000"/>
                </a:solidFill>
                <a:latin typeface="+mj-lt"/>
                <a:cs typeface="Aldhabi" panose="020F0502020204030204" pitchFamily="2" charset="-78"/>
              </a:rPr>
              <a:t>FRACOS</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10871995" cy="3200876"/>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Mas embora vimos que o POP!_OS seja geralmente bem recebido, é muito importante mencionar que algumas críticas e pontos fracos foram levantados.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O site </a:t>
            </a:r>
            <a:r>
              <a:rPr lang="pt-BR" sz="2000" dirty="0" err="1">
                <a:solidFill>
                  <a:schemeClr val="lt1"/>
                </a:solidFill>
              </a:rPr>
              <a:t>PCWorld</a:t>
            </a:r>
            <a:r>
              <a:rPr lang="pt-BR" sz="2000" dirty="0">
                <a:solidFill>
                  <a:schemeClr val="lt1"/>
                </a:solidFill>
              </a:rPr>
              <a:t> diz que:</a:t>
            </a:r>
          </a:p>
          <a:p>
            <a:pPr marL="457200" lvl="1" algn="just">
              <a:buClr>
                <a:schemeClr val="lt1"/>
              </a:buClr>
              <a:buSzPts val="900"/>
            </a:pPr>
            <a:r>
              <a:rPr lang="pt-BR" sz="2000" dirty="0">
                <a:solidFill>
                  <a:schemeClr val="lt1"/>
                </a:solidFill>
              </a:rPr>
              <a:t>	</a:t>
            </a:r>
            <a:r>
              <a:rPr lang="pt-BR" dirty="0">
                <a:solidFill>
                  <a:schemeClr val="lt1"/>
                </a:solidFill>
              </a:rPr>
              <a:t>“...Já o POP!_OS </a:t>
            </a:r>
            <a:r>
              <a:rPr lang="pt-BR" dirty="0" err="1">
                <a:solidFill>
                  <a:schemeClr val="lt1"/>
                </a:solidFill>
              </a:rPr>
              <a:t>ofereçe</a:t>
            </a:r>
            <a:r>
              <a:rPr lang="pt-BR" dirty="0">
                <a:solidFill>
                  <a:schemeClr val="lt1"/>
                </a:solidFill>
              </a:rPr>
              <a:t> uma experiência de usuário personalizável, às vezes pode ser necessário mergulhar na 	configuração do sistema para realizar personalizações avançadas. E entrando em outro assunto, embora o POP!_OS seja 	uma distribuição Linux sólida, pode haver algumas dificuldades de compatibilidade de hardware em determinados laptops e 	desktops, especialmente se eles não forem fabricados pela System76...“</a:t>
            </a:r>
          </a:p>
          <a:p>
            <a:pPr marL="457200" lvl="1" algn="just">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B8BFD3CF-12D5-B975-81E8-C178D7DDEAD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36</a:t>
            </a:r>
          </a:p>
        </p:txBody>
      </p:sp>
    </p:spTree>
    <p:extLst>
      <p:ext uri="{BB962C8B-B14F-4D97-AF65-F5344CB8AC3E}">
        <p14:creationId xmlns:p14="http://schemas.microsoft.com/office/powerpoint/2010/main" val="4107889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2719364" y="556680"/>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PONTOS </a:t>
            </a:r>
            <a:r>
              <a:rPr lang="pt-BR" sz="3600" b="1" dirty="0">
                <a:solidFill>
                  <a:srgbClr val="00B050"/>
                </a:solidFill>
                <a:latin typeface="+mj-lt"/>
                <a:cs typeface="Aldhabi" panose="020F0502020204030204" pitchFamily="2" charset="-78"/>
              </a:rPr>
              <a:t>FORTES</a:t>
            </a:r>
            <a:r>
              <a:rPr lang="pt-BR" sz="3600" b="1" dirty="0">
                <a:solidFill>
                  <a:schemeClr val="tx1">
                    <a:lumMod val="10000"/>
                    <a:lumOff val="90000"/>
                  </a:schemeClr>
                </a:solidFill>
                <a:latin typeface="+mj-lt"/>
                <a:cs typeface="Aldhabi" panose="020F0502020204030204" pitchFamily="2" charset="-78"/>
              </a:rPr>
              <a:t> E </a:t>
            </a:r>
            <a:r>
              <a:rPr lang="pt-BR" sz="3600" b="1" dirty="0">
                <a:solidFill>
                  <a:srgbClr val="FF0000"/>
                </a:solidFill>
                <a:latin typeface="+mj-lt"/>
                <a:cs typeface="Aldhabi" panose="020F0502020204030204" pitchFamily="2" charset="-78"/>
              </a:rPr>
              <a:t>FRACOS</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5782411" cy="532453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"Embora o POP!_OS tenha um bom suporte à comunidade, o suporte técnico profissional da System76 é limitado a usuários que compraram seus próprios laptops e desktops." diz Linux.com</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Então, com base nas duas opiniões “negativas” comentadas, fica claro o problema do sistema com o suporte limitado a usuários de desktops da System76.</a:t>
            </a:r>
          </a:p>
          <a:p>
            <a:pPr marL="457200" lvl="1" algn="just">
              <a:buClr>
                <a:schemeClr val="lt1"/>
              </a:buClr>
              <a:buSzPts val="900"/>
            </a:pPr>
            <a:endParaRPr lang="pt-BR" sz="2000" dirty="0">
              <a:solidFill>
                <a:schemeClr val="lt1"/>
              </a:solidFill>
            </a:endParaRPr>
          </a:p>
          <a:p>
            <a:pPr marL="457200" lvl="1" algn="just">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03A2FDBD-6290-66F2-7BB9-B6F99529EE69}"/>
              </a:ext>
            </a:extLst>
          </p:cNvPr>
          <p:cNvSpPr txBox="1"/>
          <p:nvPr/>
        </p:nvSpPr>
        <p:spPr>
          <a:xfrm>
            <a:off x="6638744" y="1651030"/>
            <a:ext cx="4797725" cy="2616101"/>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Mas fica mais perceptível ainda que o POP!_OS é uma escolha sólida para usuários que buscam uma alternativa confiável ao Windows ou </a:t>
            </a:r>
            <a:r>
              <a:rPr lang="pt-BR" sz="2000" dirty="0" err="1">
                <a:solidFill>
                  <a:schemeClr val="lt1"/>
                </a:solidFill>
              </a:rPr>
              <a:t>macOS</a:t>
            </a:r>
            <a:r>
              <a:rPr lang="pt-BR" sz="2000" dirty="0">
                <a:solidFill>
                  <a:schemeClr val="lt1"/>
                </a:solidFill>
              </a:rPr>
              <a:t>.</a:t>
            </a:r>
          </a:p>
          <a:p>
            <a:endParaRPr lang="pt-BR" dirty="0"/>
          </a:p>
        </p:txBody>
      </p:sp>
      <p:cxnSp>
        <p:nvCxnSpPr>
          <p:cNvPr id="5" name="Conector reto 4">
            <a:extLst>
              <a:ext uri="{FF2B5EF4-FFF2-40B4-BE49-F238E27FC236}">
                <a16:creationId xmlns:a16="http://schemas.microsoft.com/office/drawing/2014/main" id="{207EBE12-8FE7-B2D4-2CAE-684617D9E6AC}"/>
              </a:ext>
            </a:extLst>
          </p:cNvPr>
          <p:cNvCxnSpPr/>
          <p:nvPr/>
        </p:nvCxnSpPr>
        <p:spPr>
          <a:xfrm>
            <a:off x="6543854" y="1606336"/>
            <a:ext cx="0" cy="525166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Imagem 9" descr="Logotipo&#10;&#10;Descrição gerada automaticamente">
            <a:extLst>
              <a:ext uri="{FF2B5EF4-FFF2-40B4-BE49-F238E27FC236}">
                <a16:creationId xmlns:a16="http://schemas.microsoft.com/office/drawing/2014/main" id="{B16F8F7C-C95E-37B1-838C-95E32EB99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713" y="3892880"/>
            <a:ext cx="2773841" cy="2773841"/>
          </a:xfrm>
          <a:prstGeom prst="rect">
            <a:avLst/>
          </a:prstGeom>
        </p:spPr>
      </p:pic>
      <p:sp>
        <p:nvSpPr>
          <p:cNvPr id="11" name="CaixaDeTexto 10">
            <a:extLst>
              <a:ext uri="{FF2B5EF4-FFF2-40B4-BE49-F238E27FC236}">
                <a16:creationId xmlns:a16="http://schemas.microsoft.com/office/drawing/2014/main" id="{C1BFB48A-0F95-64A1-6DC2-3CFF446B710A}"/>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37</a:t>
            </a:r>
          </a:p>
        </p:txBody>
      </p:sp>
    </p:spTree>
    <p:extLst>
      <p:ext uri="{BB962C8B-B14F-4D97-AF65-F5344CB8AC3E}">
        <p14:creationId xmlns:p14="http://schemas.microsoft.com/office/powerpoint/2010/main" val="1146552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881937" y="552179"/>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REFERÊNCIAS</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881937" y="1580457"/>
            <a:ext cx="10315150" cy="5709255"/>
          </a:xfrm>
          <a:prstGeom prst="rect">
            <a:avLst/>
          </a:prstGeom>
          <a:noFill/>
        </p:spPr>
        <p:txBody>
          <a:bodyPr wrap="square" rtlCol="0">
            <a:spAutoFit/>
          </a:bodyPr>
          <a:lstStyle/>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SYSTEM76.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POP!_OS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https://pop.system76.com/.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PRACIANO, ELIAS.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Conheça o POP!_OS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https://elias.praciano.com/2017/06/conheca-o-sistema-operacional-pop_os-da-system76/.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DISTROWATCH.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POP!_OS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https://distrowatch.com/table.php?distribution=</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popos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WIKIPEDIA.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Pop! 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https://pt.wikipedia.org/wiki/Pop!_OS.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endParaRPr lang="pt-BR" sz="2000" dirty="0">
              <a:solidFill>
                <a:schemeClr val="lt1"/>
              </a:solidFill>
            </a:endParaRPr>
          </a:p>
          <a:p>
            <a:pPr marL="457200" lvl="1" algn="just">
              <a:buClr>
                <a:schemeClr val="lt1"/>
              </a:buClr>
              <a:buSzPts val="900"/>
            </a:pPr>
            <a:endParaRPr lang="pt-BR" sz="2000" dirty="0">
              <a:solidFill>
                <a:schemeClr val="lt1"/>
              </a:solidFill>
            </a:endParaRPr>
          </a:p>
        </p:txBody>
      </p:sp>
    </p:spTree>
    <p:extLst>
      <p:ext uri="{BB962C8B-B14F-4D97-AF65-F5344CB8AC3E}">
        <p14:creationId xmlns:p14="http://schemas.microsoft.com/office/powerpoint/2010/main" val="1560410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3</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3099399" y="552179"/>
            <a:ext cx="59932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INTERFACE DO USUÁRIO</a:t>
            </a:r>
            <a:endParaRPr lang="pt-BR" sz="1600" b="1" dirty="0">
              <a:solidFill>
                <a:schemeClr val="tx1">
                  <a:lumMod val="10000"/>
                  <a:lumOff val="90000"/>
                </a:schemeClr>
              </a:solidFill>
              <a:latin typeface="+mj-lt"/>
              <a:cs typeface="Aldhabi" panose="020F0502020204030204" pitchFamily="2" charset="-78"/>
            </a:endParaRPr>
          </a:p>
        </p:txBody>
      </p:sp>
      <p:sp>
        <p:nvSpPr>
          <p:cNvPr id="10" name="CaixaDeTexto 9">
            <a:extLst>
              <a:ext uri="{FF2B5EF4-FFF2-40B4-BE49-F238E27FC236}">
                <a16:creationId xmlns:a16="http://schemas.microsoft.com/office/drawing/2014/main" id="{4A74F770-33A6-2F79-E8D5-ACBBF3C53CC8}"/>
              </a:ext>
            </a:extLst>
          </p:cNvPr>
          <p:cNvSpPr txBox="1"/>
          <p:nvPr/>
        </p:nvSpPr>
        <p:spPr>
          <a:xfrm>
            <a:off x="756416" y="1692599"/>
            <a:ext cx="10751222" cy="5555367"/>
          </a:xfrm>
          <a:prstGeom prst="rect">
            <a:avLst/>
          </a:prstGeom>
          <a:noFill/>
        </p:spPr>
        <p:txBody>
          <a:bodyPr wrap="square" rtlCol="0">
            <a:spAutoFit/>
          </a:bodyPr>
          <a:lstStyle/>
          <a:p>
            <a:pPr lvl="1" algn="just">
              <a:lnSpc>
                <a:spcPct val="150000"/>
              </a:lnSpc>
              <a:buClr>
                <a:schemeClr val="lt1"/>
              </a:buClr>
              <a:buSzPts val="900"/>
            </a:pPr>
            <a:r>
              <a:rPr lang="pt-BR" sz="2000" dirty="0">
                <a:solidFill>
                  <a:schemeClr val="lt1"/>
                </a:solidFill>
              </a:rPr>
              <a:t>O sistema POP é um sistema com </a:t>
            </a:r>
            <a:r>
              <a:rPr lang="pt-BR" sz="2000" b="1" dirty="0">
                <a:solidFill>
                  <a:schemeClr val="lt1"/>
                </a:solidFill>
              </a:rPr>
              <a:t>Núcleo </a:t>
            </a:r>
            <a:r>
              <a:rPr lang="pt-BR" sz="2000" dirty="0">
                <a:solidFill>
                  <a:schemeClr val="lt1"/>
                </a:solidFill>
              </a:rPr>
              <a:t>do tipo Linux, ou seja, uma distribuição gratuita. É também baseado na </a:t>
            </a:r>
            <a:r>
              <a:rPr lang="pt-BR" sz="2000" b="1" dirty="0">
                <a:solidFill>
                  <a:schemeClr val="lt1"/>
                </a:solidFill>
              </a:rPr>
              <a:t>Família </a:t>
            </a:r>
            <a:r>
              <a:rPr lang="pt-BR" sz="2000" dirty="0">
                <a:solidFill>
                  <a:schemeClr val="lt1"/>
                </a:solidFill>
              </a:rPr>
              <a:t>Ubuntu (vale ressaltar que </a:t>
            </a:r>
            <a:r>
              <a:rPr lang="pt-BR" sz="2000" b="1" dirty="0">
                <a:solidFill>
                  <a:schemeClr val="lt1"/>
                </a:solidFill>
              </a:rPr>
              <a:t>POP!_OS e UBUNTU </a:t>
            </a:r>
            <a:r>
              <a:rPr lang="pt-BR" sz="2000" dirty="0">
                <a:solidFill>
                  <a:schemeClr val="lt1"/>
                </a:solidFill>
              </a:rPr>
              <a:t>são coisas </a:t>
            </a:r>
            <a:r>
              <a:rPr lang="pt-BR" sz="2000" b="1" dirty="0">
                <a:solidFill>
                  <a:schemeClr val="lt1"/>
                </a:solidFill>
              </a:rPr>
              <a:t>DISTINTAS!</a:t>
            </a:r>
            <a:r>
              <a:rPr lang="pt-BR" sz="2000" dirty="0">
                <a:solidFill>
                  <a:schemeClr val="lt1"/>
                </a:solidFill>
              </a:rPr>
              <a:t>) e conta com um </a:t>
            </a:r>
            <a:r>
              <a:rPr lang="pt-BR" sz="2000" b="1" dirty="0">
                <a:solidFill>
                  <a:schemeClr val="lt1"/>
                </a:solidFill>
              </a:rPr>
              <a:t>desktop</a:t>
            </a:r>
            <a:r>
              <a:rPr lang="pt-BR" sz="2000" dirty="0">
                <a:solidFill>
                  <a:schemeClr val="lt1"/>
                </a:solidFill>
              </a:rPr>
              <a:t> GNOME personalizado oferecendo uma interface limpa, moderna e amigável aos usuários. </a:t>
            </a:r>
          </a:p>
          <a:p>
            <a:pPr lvl="1" algn="just">
              <a:lnSpc>
                <a:spcPct val="150000"/>
              </a:lnSpc>
              <a:buClr>
                <a:schemeClr val="lt1"/>
              </a:buClr>
              <a:buSzPts val="900"/>
            </a:pPr>
            <a:endParaRPr lang="pt-BR" sz="2000" dirty="0">
              <a:solidFill>
                <a:schemeClr val="lt1"/>
              </a:solidFill>
            </a:endParaRPr>
          </a:p>
          <a:p>
            <a:pPr lvl="1" algn="just">
              <a:lnSpc>
                <a:spcPct val="150000"/>
              </a:lnSpc>
              <a:buClr>
                <a:schemeClr val="lt1"/>
              </a:buClr>
              <a:buSzPts val="900"/>
            </a:pPr>
            <a:r>
              <a:rPr lang="pt-BR" sz="2000" dirty="0">
                <a:solidFill>
                  <a:schemeClr val="lt1"/>
                </a:solidFill>
              </a:rPr>
              <a:t>Ele fornece recursos intuitivos, como uma barra superior, painel de aplicativos e um menu de atividades para facilitar a navegação.</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spTree>
    <p:extLst>
      <p:ext uri="{BB962C8B-B14F-4D97-AF65-F5344CB8AC3E}">
        <p14:creationId xmlns:p14="http://schemas.microsoft.com/office/powerpoint/2010/main" val="1765408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938425" y="552267"/>
            <a:ext cx="10315150" cy="6863417"/>
          </a:xfrm>
          <a:prstGeom prst="rect">
            <a:avLst/>
          </a:prstGeom>
          <a:noFill/>
        </p:spPr>
        <p:txBody>
          <a:bodyPr wrap="square" rtlCol="0">
            <a:spAutoFit/>
          </a:bodyPr>
          <a:lstStyle/>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AUGUSTO, CARLOS.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Por que o Pop!_OS é tão popular?</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https://diolinux.com.br/sistemas-operacionais/porque-o-pop_os-e-tao-popular.html#:~:text=de%20t%C3%A3o%20interessante%3F-,O%20Pop!_,bastante%20comentado%20na%20comunidade%20Linux.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SYSTEM76.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Case </a:t>
            </a:r>
            <a:r>
              <a:rPr lang="pt-BR" sz="2400" b="1"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Studies</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Disponível em: https://support.system76.com/#learn.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SYSTEM76. </a:t>
            </a:r>
            <a:r>
              <a:rPr lang="en-US"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Differences between </a:t>
            </a:r>
            <a:r>
              <a:rPr lang="en-US" sz="2400" b="1"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Pop!_OS</a:t>
            </a:r>
            <a:r>
              <a:rPr lang="en-US"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and Ubuntu</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https://support.system76.com/</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articles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difference</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between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-pop-</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ubuntu</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SCOLA, ALVARO.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Conhecendo o Pop!_OS Linux: uma distribuição baseada no Ubuntu</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https://olhardigital.com.br/2019/08/30/dicas-e-tutoriais/conhecendo-o-pop-os-</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linux</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-uma-</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distribuicao</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-baseada-no-</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ubuntu</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endPar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lvl="1" algn="just">
              <a:buClr>
                <a:schemeClr val="lt1"/>
              </a:buClr>
              <a:buSzPts val="900"/>
            </a:pPr>
            <a:endParaRPr lang="pt-BR" sz="2000" dirty="0">
              <a:solidFill>
                <a:schemeClr val="lt1"/>
              </a:solidFill>
            </a:endParaRPr>
          </a:p>
        </p:txBody>
      </p:sp>
    </p:spTree>
    <p:extLst>
      <p:ext uri="{BB962C8B-B14F-4D97-AF65-F5344CB8AC3E}">
        <p14:creationId xmlns:p14="http://schemas.microsoft.com/office/powerpoint/2010/main" val="3019576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4003678" y="552179"/>
            <a:ext cx="439742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ALGUMA DÚVIDA?</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1541414" y="1558555"/>
            <a:ext cx="5782411" cy="132343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E-mail: </a:t>
            </a:r>
            <a:r>
              <a:rPr lang="pt-BR" sz="2000" dirty="0">
                <a:solidFill>
                  <a:schemeClr val="lt1"/>
                </a:solidFill>
                <a:hlinkClick r:id="rId3">
                  <a:extLst>
                    <a:ext uri="{A12FA001-AC4F-418D-AE19-62706E023703}">
                      <ahyp:hlinkClr xmlns:ahyp="http://schemas.microsoft.com/office/drawing/2018/hyperlinkcolor" val="tx"/>
                    </a:ext>
                  </a:extLst>
                </a:hlinkClick>
              </a:rPr>
              <a:t>arthurgruber@gmail.com</a:t>
            </a: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Telefone: (49) 9 9157-1654</a:t>
            </a:r>
          </a:p>
          <a:p>
            <a:pPr marL="457200" lvl="1" algn="just">
              <a:buClr>
                <a:schemeClr val="lt1"/>
              </a:buClr>
              <a:buSzPts val="900"/>
            </a:pPr>
            <a:endParaRPr lang="pt-BR" sz="2000" dirty="0">
              <a:solidFill>
                <a:schemeClr val="lt1"/>
              </a:solidFill>
            </a:endParaRPr>
          </a:p>
        </p:txBody>
      </p:sp>
      <p:sp>
        <p:nvSpPr>
          <p:cNvPr id="3" name="CaixaDeTexto 2">
            <a:extLst>
              <a:ext uri="{FF2B5EF4-FFF2-40B4-BE49-F238E27FC236}">
                <a16:creationId xmlns:a16="http://schemas.microsoft.com/office/drawing/2014/main" id="{2B37E9C1-6070-4203-06DF-6010399F430D}"/>
              </a:ext>
            </a:extLst>
          </p:cNvPr>
          <p:cNvSpPr txBox="1"/>
          <p:nvPr/>
        </p:nvSpPr>
        <p:spPr>
          <a:xfrm>
            <a:off x="1541413" y="4458804"/>
            <a:ext cx="5782411" cy="1323439"/>
          </a:xfrm>
          <a:prstGeom prst="rect">
            <a:avLst/>
          </a:prstGeom>
          <a:noFill/>
        </p:spPr>
        <p:txBody>
          <a:bodyPr wrap="square" rtlCol="0">
            <a:spAutoFit/>
          </a:bodyPr>
          <a:lstStyle/>
          <a:p>
            <a:pPr marL="457200" lvl="1" indent="0" algn="just">
              <a:lnSpc>
                <a:spcPct val="150000"/>
              </a:lnSpc>
              <a:buClr>
                <a:schemeClr val="lt1"/>
              </a:buClr>
              <a:buSzPts val="900"/>
              <a:buFont typeface="Arial"/>
              <a:buNone/>
            </a:pPr>
            <a:r>
              <a:rPr lang="pt-BR" sz="2000" dirty="0">
                <a:solidFill>
                  <a:schemeClr val="lt1"/>
                </a:solidFill>
              </a:rPr>
              <a:t>E-mail: </a:t>
            </a:r>
            <a:r>
              <a:rPr lang="pt-BR" sz="2000" dirty="0">
                <a:solidFill>
                  <a:schemeClr val="lt1"/>
                </a:solidFill>
                <a:hlinkClick r:id="rId4">
                  <a:extLst>
                    <a:ext uri="{A12FA001-AC4F-418D-AE19-62706E023703}">
                      <ahyp:hlinkClr xmlns:ahyp="http://schemas.microsoft.com/office/drawing/2018/hyperlinkcolor" val="tx"/>
                    </a:ext>
                  </a:extLst>
                </a:hlinkClick>
              </a:rPr>
              <a:t>brunogkonzen@hotmail.com</a:t>
            </a:r>
            <a:endParaRPr lang="pt-BR" sz="2000" dirty="0">
              <a:solidFill>
                <a:schemeClr val="lt1"/>
              </a:solidFill>
            </a:endParaRPr>
          </a:p>
          <a:p>
            <a:pPr marL="457200" lvl="1" indent="0" algn="just">
              <a:lnSpc>
                <a:spcPct val="150000"/>
              </a:lnSpc>
              <a:buClr>
                <a:schemeClr val="lt1"/>
              </a:buClr>
              <a:buSzPts val="900"/>
              <a:buFont typeface="Arial"/>
              <a:buNone/>
            </a:pPr>
            <a:r>
              <a:rPr lang="pt-BR" sz="2000" dirty="0">
                <a:solidFill>
                  <a:schemeClr val="lt1"/>
                </a:solidFill>
              </a:rPr>
              <a:t>Telefone: (49) 9 8400-4883</a:t>
            </a:r>
          </a:p>
          <a:p>
            <a:pPr marL="457200" lvl="1" algn="just">
              <a:buClr>
                <a:schemeClr val="lt1"/>
              </a:buClr>
              <a:buSzPts val="900"/>
            </a:pPr>
            <a:endParaRPr lang="pt-BR" sz="2000" dirty="0">
              <a:solidFill>
                <a:schemeClr val="lt1"/>
              </a:solidFill>
            </a:endParaRPr>
          </a:p>
        </p:txBody>
      </p:sp>
      <p:pic>
        <p:nvPicPr>
          <p:cNvPr id="9" name="Picture 2" descr="Duvidas Hapvida - HAPVIDA">
            <a:extLst>
              <a:ext uri="{FF2B5EF4-FFF2-40B4-BE49-F238E27FC236}">
                <a16:creationId xmlns:a16="http://schemas.microsoft.com/office/drawing/2014/main" id="{1576D0DA-1DC5-413A-5DA1-EC513B2343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3295"/>
          <a:stretch/>
        </p:blipFill>
        <p:spPr bwMode="auto">
          <a:xfrm>
            <a:off x="7522234" y="1683308"/>
            <a:ext cx="4669766" cy="5233172"/>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71E0F0D2-84FC-94A5-6C56-8288BD38C3C2}"/>
              </a:ext>
            </a:extLst>
          </p:cNvPr>
          <p:cNvSpPr/>
          <p:nvPr/>
        </p:nvSpPr>
        <p:spPr>
          <a:xfrm>
            <a:off x="10653623" y="1198510"/>
            <a:ext cx="646981" cy="1121996"/>
          </a:xfrm>
          <a:prstGeom prst="rect">
            <a:avLst/>
          </a:prstGeom>
          <a:solidFill>
            <a:srgbClr val="0E2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75000"/>
                  <a:lumOff val="25000"/>
                </a:schemeClr>
              </a:solidFill>
            </a:endParaRPr>
          </a:p>
        </p:txBody>
      </p:sp>
      <p:sp>
        <p:nvSpPr>
          <p:cNvPr id="12" name="Retângulo 11">
            <a:extLst>
              <a:ext uri="{FF2B5EF4-FFF2-40B4-BE49-F238E27FC236}">
                <a16:creationId xmlns:a16="http://schemas.microsoft.com/office/drawing/2014/main" id="{EE59BD7B-754C-1DD4-2DCF-16BDDA017A52}"/>
              </a:ext>
            </a:extLst>
          </p:cNvPr>
          <p:cNvSpPr/>
          <p:nvPr/>
        </p:nvSpPr>
        <p:spPr>
          <a:xfrm>
            <a:off x="11281913" y="713712"/>
            <a:ext cx="646981" cy="1121996"/>
          </a:xfrm>
          <a:prstGeom prst="rect">
            <a:avLst/>
          </a:prstGeom>
          <a:solidFill>
            <a:srgbClr val="0E2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75000"/>
                  <a:lumOff val="25000"/>
                </a:schemeClr>
              </a:solidFill>
            </a:endParaRPr>
          </a:p>
        </p:txBody>
      </p:sp>
      <p:sp>
        <p:nvSpPr>
          <p:cNvPr id="2" name="CaixaDeTexto 1">
            <a:extLst>
              <a:ext uri="{FF2B5EF4-FFF2-40B4-BE49-F238E27FC236}">
                <a16:creationId xmlns:a16="http://schemas.microsoft.com/office/drawing/2014/main" id="{D0665DFA-CA50-860E-525B-6A831FF8B95B}"/>
              </a:ext>
            </a:extLst>
          </p:cNvPr>
          <p:cNvSpPr txBox="1"/>
          <p:nvPr/>
        </p:nvSpPr>
        <p:spPr>
          <a:xfrm>
            <a:off x="1541412" y="3008679"/>
            <a:ext cx="5782411" cy="132343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E-mail: </a:t>
            </a:r>
            <a:r>
              <a:rPr lang="pt-BR" sz="2000" dirty="0">
                <a:solidFill>
                  <a:schemeClr val="lt1"/>
                </a:solidFill>
                <a:hlinkClick r:id="rId6">
                  <a:extLst>
                    <a:ext uri="{A12FA001-AC4F-418D-AE19-62706E023703}">
                      <ahyp:hlinkClr xmlns:ahyp="http://schemas.microsoft.com/office/drawing/2018/hyperlinkcolor" val="tx"/>
                    </a:ext>
                  </a:extLst>
                </a:hlinkClick>
              </a:rPr>
              <a:t>arthurkochem12@gmail.com</a:t>
            </a: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Telefone: (49) 9 8501-7031</a:t>
            </a:r>
          </a:p>
          <a:p>
            <a:pPr marL="457200" lvl="1" algn="just">
              <a:buClr>
                <a:schemeClr val="lt1"/>
              </a:buClr>
              <a:buSzPts val="900"/>
            </a:pPr>
            <a:endParaRPr lang="pt-BR" sz="2000" dirty="0">
              <a:solidFill>
                <a:schemeClr val="lt1"/>
              </a:solidFill>
            </a:endParaRPr>
          </a:p>
        </p:txBody>
      </p:sp>
    </p:spTree>
    <p:extLst>
      <p:ext uri="{BB962C8B-B14F-4D97-AF65-F5344CB8AC3E}">
        <p14:creationId xmlns:p14="http://schemas.microsoft.com/office/powerpoint/2010/main" val="3780278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4</a:t>
            </a:r>
          </a:p>
        </p:txBody>
      </p:sp>
      <p:sp>
        <p:nvSpPr>
          <p:cNvPr id="10" name="CaixaDeTexto 9">
            <a:extLst>
              <a:ext uri="{FF2B5EF4-FFF2-40B4-BE49-F238E27FC236}">
                <a16:creationId xmlns:a16="http://schemas.microsoft.com/office/drawing/2014/main" id="{4A74F770-33A6-2F79-E8D5-ACBBF3C53CC8}"/>
              </a:ext>
            </a:extLst>
          </p:cNvPr>
          <p:cNvSpPr txBox="1"/>
          <p:nvPr/>
        </p:nvSpPr>
        <p:spPr>
          <a:xfrm>
            <a:off x="756416" y="1692599"/>
            <a:ext cx="5514989" cy="2323713"/>
          </a:xfrm>
          <a:prstGeom prst="rect">
            <a:avLst/>
          </a:prstGeom>
          <a:noFill/>
        </p:spPr>
        <p:txBody>
          <a:bodyPr wrap="square" rtlCol="0">
            <a:spAutoFit/>
          </a:bodyPr>
          <a:lstStyle/>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3" name="Imagem 2" descr="Interface gráfica do usuário&#10;&#10;Descrição gerada automaticamente">
            <a:extLst>
              <a:ext uri="{FF2B5EF4-FFF2-40B4-BE49-F238E27FC236}">
                <a16:creationId xmlns:a16="http://schemas.microsoft.com/office/drawing/2014/main" id="{58600C20-5807-488A-D8B9-5D6D4C830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508" y="1550352"/>
            <a:ext cx="8266983" cy="4650178"/>
          </a:xfrm>
          <a:prstGeom prst="rect">
            <a:avLst/>
          </a:prstGeom>
        </p:spPr>
      </p:pic>
      <p:sp>
        <p:nvSpPr>
          <p:cNvPr id="4" name="CaixaDeTexto 3">
            <a:extLst>
              <a:ext uri="{FF2B5EF4-FFF2-40B4-BE49-F238E27FC236}">
                <a16:creationId xmlns:a16="http://schemas.microsoft.com/office/drawing/2014/main" id="{68DCDBFB-79F7-555A-D3AD-9CF924E173A2}"/>
              </a:ext>
            </a:extLst>
          </p:cNvPr>
          <p:cNvSpPr txBox="1"/>
          <p:nvPr/>
        </p:nvSpPr>
        <p:spPr>
          <a:xfrm>
            <a:off x="3099399" y="552179"/>
            <a:ext cx="59932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INTERFACE DO USUÁRIO</a:t>
            </a:r>
            <a:endParaRPr lang="pt-BR" sz="1600" b="1" dirty="0">
              <a:solidFill>
                <a:schemeClr val="tx1">
                  <a:lumMod val="10000"/>
                  <a:lumOff val="90000"/>
                </a:schemeClr>
              </a:solidFill>
              <a:latin typeface="+mj-lt"/>
              <a:cs typeface="Aldhabi" panose="020F0502020204030204" pitchFamily="2" charset="-78"/>
            </a:endParaRPr>
          </a:p>
        </p:txBody>
      </p:sp>
    </p:spTree>
    <p:extLst>
      <p:ext uri="{BB962C8B-B14F-4D97-AF65-F5344CB8AC3E}">
        <p14:creationId xmlns:p14="http://schemas.microsoft.com/office/powerpoint/2010/main" val="3469578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5</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138882" y="552179"/>
            <a:ext cx="3914236"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CÓDIGO-FONTE</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865128"/>
            <a:ext cx="5497739" cy="532453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Uma curiosidade sobre o </a:t>
            </a:r>
            <a:r>
              <a:rPr lang="pt-BR" sz="2000" b="1" dirty="0">
                <a:solidFill>
                  <a:schemeClr val="lt1"/>
                </a:solidFill>
              </a:rPr>
              <a:t>Pop! _OS </a:t>
            </a:r>
            <a:r>
              <a:rPr lang="pt-BR" sz="2000" dirty="0">
                <a:solidFill>
                  <a:schemeClr val="lt1"/>
                </a:solidFill>
              </a:rPr>
              <a:t>é que: ele é mantido principalmente pela System76, com o </a:t>
            </a:r>
            <a:r>
              <a:rPr lang="pt-BR" sz="2000" b="1" dirty="0">
                <a:solidFill>
                  <a:schemeClr val="lt1"/>
                </a:solidFill>
              </a:rPr>
              <a:t>código-fonte </a:t>
            </a:r>
            <a:r>
              <a:rPr lang="pt-BR" sz="2000" dirty="0">
                <a:solidFill>
                  <a:schemeClr val="lt1"/>
                </a:solidFill>
              </a:rPr>
              <a:t>da versão de lançamento sendo hospedado em um repositório no </a:t>
            </a:r>
            <a:r>
              <a:rPr lang="pt-BR" sz="2000" b="1" dirty="0">
                <a:solidFill>
                  <a:schemeClr val="lt1"/>
                </a:solidFill>
              </a:rPr>
              <a:t>GitHub.</a:t>
            </a:r>
            <a:r>
              <a:rPr lang="pt-BR" sz="2000" dirty="0">
                <a:solidFill>
                  <a:schemeClr val="lt1"/>
                </a:solidFill>
              </a:rPr>
              <a:t> Também não é dirigido pela comunidade, embora programadores externos </a:t>
            </a:r>
            <a:r>
              <a:rPr lang="pt-BR" sz="2000" b="1" dirty="0">
                <a:solidFill>
                  <a:schemeClr val="lt1"/>
                </a:solidFill>
              </a:rPr>
              <a:t>possam contribuir, visualizar e modificar o código-fonte. </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sp>
        <p:nvSpPr>
          <p:cNvPr id="5" name="CaixaDeTexto 4">
            <a:extLst>
              <a:ext uri="{FF2B5EF4-FFF2-40B4-BE49-F238E27FC236}">
                <a16:creationId xmlns:a16="http://schemas.microsoft.com/office/drawing/2014/main" id="{EA8E1384-AF09-E3CA-AF85-352BE90A9167}"/>
              </a:ext>
            </a:extLst>
          </p:cNvPr>
          <p:cNvSpPr txBox="1"/>
          <p:nvPr/>
        </p:nvSpPr>
        <p:spPr>
          <a:xfrm>
            <a:off x="6880194" y="5182331"/>
            <a:ext cx="4638125" cy="375552"/>
          </a:xfrm>
          <a:prstGeom prst="rect">
            <a:avLst/>
          </a:prstGeom>
          <a:noFill/>
        </p:spPr>
        <p:txBody>
          <a:bodyPr wrap="square" rtlCol="0">
            <a:spAutoFit/>
          </a:bodyPr>
          <a:lstStyle/>
          <a:p>
            <a:pPr marL="457200" lvl="1" algn="just">
              <a:lnSpc>
                <a:spcPct val="150000"/>
              </a:lnSpc>
              <a:buClr>
                <a:schemeClr val="lt1"/>
              </a:buClr>
              <a:buSzPts val="900"/>
            </a:pPr>
            <a:r>
              <a:rPr lang="pt-BR" b="1" dirty="0">
                <a:solidFill>
                  <a:schemeClr val="tx1">
                    <a:lumMod val="10000"/>
                    <a:lumOff val="90000"/>
                  </a:schemeClr>
                </a:solidFill>
                <a:hlinkClick r:id="rId3">
                  <a:extLst>
                    <a:ext uri="{A12FA001-AC4F-418D-AE19-62706E023703}">
                      <ahyp:hlinkClr xmlns:ahyp="http://schemas.microsoft.com/office/drawing/2018/hyperlinkcolor" val="tx"/>
                    </a:ext>
                  </a:extLst>
                </a:hlinkClick>
              </a:rPr>
              <a:t>Repositório GitHub: https://github.com/pop-os</a:t>
            </a:r>
            <a:endParaRPr lang="pt-BR" b="1" dirty="0">
              <a:solidFill>
                <a:schemeClr val="tx1">
                  <a:lumMod val="10000"/>
                  <a:lumOff val="90000"/>
                </a:schemeClr>
              </a:solidFill>
            </a:endParaRPr>
          </a:p>
        </p:txBody>
      </p:sp>
      <p:pic>
        <p:nvPicPr>
          <p:cNvPr id="10" name="Imagem 9">
            <a:extLst>
              <a:ext uri="{FF2B5EF4-FFF2-40B4-BE49-F238E27FC236}">
                <a16:creationId xmlns:a16="http://schemas.microsoft.com/office/drawing/2014/main" id="{C5CFB45C-2706-4EB7-BEFF-398404CDE52D}"/>
              </a:ext>
            </a:extLst>
          </p:cNvPr>
          <p:cNvPicPr>
            <a:picLocks noChangeAspect="1"/>
          </p:cNvPicPr>
          <p:nvPr/>
        </p:nvPicPr>
        <p:blipFill>
          <a:blip r:embed="rId4"/>
          <a:stretch>
            <a:fillRect/>
          </a:stretch>
        </p:blipFill>
        <p:spPr>
          <a:xfrm>
            <a:off x="6403677" y="2080790"/>
            <a:ext cx="5573953" cy="3075748"/>
          </a:xfrm>
          <a:prstGeom prst="rect">
            <a:avLst/>
          </a:prstGeom>
          <a:ln w="38100">
            <a:solidFill>
              <a:schemeClr val="bg1"/>
            </a:solidFill>
          </a:ln>
        </p:spPr>
      </p:pic>
    </p:spTree>
    <p:extLst>
      <p:ext uri="{BB962C8B-B14F-4D97-AF65-F5344CB8AC3E}">
        <p14:creationId xmlns:p14="http://schemas.microsoft.com/office/powerpoint/2010/main" val="44508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6</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2590350" y="552179"/>
            <a:ext cx="701129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DESEMPENHO E OTIMIZAÇÃO</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5607170" y="1821996"/>
            <a:ext cx="5834333" cy="49398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O </a:t>
            </a:r>
            <a:r>
              <a:rPr lang="pt-BR" sz="2000" b="1" dirty="0">
                <a:solidFill>
                  <a:schemeClr val="lt1"/>
                </a:solidFill>
              </a:rPr>
              <a:t>POP!_OS</a:t>
            </a:r>
            <a:r>
              <a:rPr lang="pt-BR" sz="2000" dirty="0">
                <a:solidFill>
                  <a:schemeClr val="lt1"/>
                </a:solidFill>
              </a:rPr>
              <a:t> é conhecido por sua ênfase em </a:t>
            </a:r>
            <a:r>
              <a:rPr lang="pt-BR" sz="2000" b="1" dirty="0">
                <a:solidFill>
                  <a:schemeClr val="lt1"/>
                </a:solidFill>
              </a:rPr>
              <a:t>desempenho</a:t>
            </a:r>
            <a:r>
              <a:rPr lang="pt-BR" sz="2000" dirty="0">
                <a:solidFill>
                  <a:schemeClr val="lt1"/>
                </a:solidFill>
              </a:rPr>
              <a:t> e </a:t>
            </a:r>
            <a:r>
              <a:rPr lang="pt-BR" sz="2000" b="1" dirty="0">
                <a:solidFill>
                  <a:schemeClr val="lt1"/>
                </a:solidFill>
              </a:rPr>
              <a:t>otimização.</a:t>
            </a:r>
            <a:r>
              <a:rPr lang="pt-BR" sz="2000" dirty="0">
                <a:solidFill>
                  <a:schemeClr val="lt1"/>
                </a:solidFill>
              </a:rPr>
              <a:t> Ele oferece inicialização rápida, tempos de resposta ágeis e uma experiência geral fluida. A </a:t>
            </a:r>
            <a:r>
              <a:rPr lang="pt-BR" sz="2000" b="1" dirty="0">
                <a:solidFill>
                  <a:schemeClr val="lt1"/>
                </a:solidFill>
              </a:rPr>
              <a:t>System76</a:t>
            </a:r>
            <a:r>
              <a:rPr lang="pt-BR" sz="2000" dirty="0">
                <a:solidFill>
                  <a:schemeClr val="lt1"/>
                </a:solidFill>
              </a:rPr>
              <a:t> também trabalha em estreita colaboração com fabricantes de hardware para garantir um suporte de driver aprimorado, especialmente para seus próprios laptops e desktops.</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1026" name="Picture 2" descr="Como instalar o Pop!_OS no seu computador">
            <a:extLst>
              <a:ext uri="{FF2B5EF4-FFF2-40B4-BE49-F238E27FC236}">
                <a16:creationId xmlns:a16="http://schemas.microsoft.com/office/drawing/2014/main" id="{DDCAF000-F674-8405-A747-9228A6CCE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19" y="2089415"/>
            <a:ext cx="5034951" cy="3776213"/>
          </a:xfrm>
          <a:prstGeom prst="rect">
            <a:avLst/>
          </a:prstGeom>
          <a:solidFill>
            <a:schemeClr val="bg1"/>
          </a:solidFill>
          <a:ln w="38100">
            <a:noFill/>
          </a:ln>
        </p:spPr>
      </p:pic>
    </p:spTree>
    <p:extLst>
      <p:ext uri="{BB962C8B-B14F-4D97-AF65-F5344CB8AC3E}">
        <p14:creationId xmlns:p14="http://schemas.microsoft.com/office/powerpoint/2010/main" val="2686192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7</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3406984" y="552179"/>
            <a:ext cx="537803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FLUXO DE TRABALHO</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2" y="1865128"/>
            <a:ext cx="4764494" cy="4555093"/>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O sistema se esforça para melhorar a </a:t>
            </a:r>
            <a:r>
              <a:rPr lang="pt-BR" sz="2000" b="1" dirty="0">
                <a:solidFill>
                  <a:schemeClr val="lt1"/>
                </a:solidFill>
              </a:rPr>
              <a:t>produtividade</a:t>
            </a:r>
            <a:r>
              <a:rPr lang="pt-BR" sz="2000" dirty="0">
                <a:solidFill>
                  <a:schemeClr val="lt1"/>
                </a:solidFill>
              </a:rPr>
              <a:t> do usuário, oferecendo </a:t>
            </a:r>
            <a:r>
              <a:rPr lang="pt-BR" sz="2000" b="1" dirty="0">
                <a:solidFill>
                  <a:schemeClr val="lt1"/>
                </a:solidFill>
              </a:rPr>
              <a:t>recursos</a:t>
            </a:r>
            <a:r>
              <a:rPr lang="pt-BR" sz="2000" dirty="0">
                <a:solidFill>
                  <a:schemeClr val="lt1"/>
                </a:solidFill>
              </a:rPr>
              <a:t> e fluxos de trabalho específicos. Ele inclui um recurso chamado </a:t>
            </a:r>
            <a:r>
              <a:rPr lang="pt-BR" sz="2000" b="1" dirty="0">
                <a:solidFill>
                  <a:schemeClr val="lt1"/>
                </a:solidFill>
              </a:rPr>
              <a:t>"</a:t>
            </a:r>
            <a:r>
              <a:rPr lang="pt-BR" sz="2000" b="1" dirty="0" err="1">
                <a:solidFill>
                  <a:schemeClr val="lt1"/>
                </a:solidFill>
              </a:rPr>
              <a:t>Tiling</a:t>
            </a:r>
            <a:r>
              <a:rPr lang="pt-BR" sz="2000" b="1" dirty="0">
                <a:solidFill>
                  <a:schemeClr val="lt1"/>
                </a:solidFill>
              </a:rPr>
              <a:t>" </a:t>
            </a:r>
            <a:r>
              <a:rPr lang="pt-BR" sz="2000" dirty="0">
                <a:solidFill>
                  <a:schemeClr val="lt1"/>
                </a:solidFill>
              </a:rPr>
              <a:t>que permite organizar automaticamente as janelas dos aplicativos em layouts predefinidos, facilitando a multitarefa eficiente.</a:t>
            </a:r>
          </a:p>
          <a:p>
            <a:pPr marL="457200" indent="-266700">
              <a:spcAft>
                <a:spcPts val="600"/>
              </a:spcAft>
              <a:buClr>
                <a:schemeClr val="lt1"/>
              </a:buClr>
              <a:buSzPts val="900"/>
            </a:pPr>
            <a:endParaRPr lang="pt-BR" sz="2000" dirty="0">
              <a:solidFill>
                <a:schemeClr val="lt1"/>
              </a:solidFill>
            </a:endParaRPr>
          </a:p>
        </p:txBody>
      </p:sp>
      <p:pic>
        <p:nvPicPr>
          <p:cNvPr id="2050" name="Picture 2" descr="System76 on Twitter: &quot;New Auto-Tiling feature alert! Pop!_OS Auto Tiling:  Mouse Driven Window Arrangement. Check out this out and see how it can  improve your workflow. #system76 #popos #autotiling #newfeature #alert  #linux #">
            <a:extLst>
              <a:ext uri="{FF2B5EF4-FFF2-40B4-BE49-F238E27FC236}">
                <a16:creationId xmlns:a16="http://schemas.microsoft.com/office/drawing/2014/main" id="{6477DBE9-FB4F-069B-4FF4-7B29F5F89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457" y="2112454"/>
            <a:ext cx="5940561" cy="334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69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8</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305794" y="552179"/>
            <a:ext cx="358041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ARQUITETURA</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10871995" cy="2805320"/>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Como uma distribuição baseada no </a:t>
            </a:r>
            <a:r>
              <a:rPr lang="pt-BR" sz="2000" b="1" dirty="0">
                <a:solidFill>
                  <a:schemeClr val="lt1"/>
                </a:solidFill>
              </a:rPr>
              <a:t>Ubuntu,</a:t>
            </a:r>
            <a:r>
              <a:rPr lang="pt-BR" sz="2000" dirty="0">
                <a:solidFill>
                  <a:schemeClr val="lt1"/>
                </a:solidFill>
              </a:rPr>
              <a:t> o </a:t>
            </a:r>
            <a:r>
              <a:rPr lang="pt-BR" sz="2000" b="1" dirty="0">
                <a:solidFill>
                  <a:schemeClr val="lt1"/>
                </a:solidFill>
              </a:rPr>
              <a:t>POP!_OS </a:t>
            </a:r>
            <a:r>
              <a:rPr lang="pt-BR" sz="2000" dirty="0">
                <a:solidFill>
                  <a:schemeClr val="lt1"/>
                </a:solidFill>
              </a:rPr>
              <a:t>possui acesso a um vasto ecossistema de aplicativos </a:t>
            </a:r>
            <a:r>
              <a:rPr lang="pt-BR" sz="2000" b="1" dirty="0">
                <a:solidFill>
                  <a:schemeClr val="lt1"/>
                </a:solidFill>
              </a:rPr>
              <a:t>Linux</a:t>
            </a:r>
            <a:r>
              <a:rPr lang="pt-BR" sz="2000" dirty="0">
                <a:solidFill>
                  <a:schemeClr val="lt1"/>
                </a:solidFill>
              </a:rPr>
              <a:t>. Os usuários podem instalar e usar facilmente uma variedade de aplicativos </a:t>
            </a:r>
            <a:r>
              <a:rPr lang="pt-BR" sz="2000" b="1" dirty="0">
                <a:solidFill>
                  <a:schemeClr val="lt1"/>
                </a:solidFill>
              </a:rPr>
              <a:t>populares,</a:t>
            </a:r>
            <a:r>
              <a:rPr lang="pt-BR" sz="2000" dirty="0">
                <a:solidFill>
                  <a:schemeClr val="lt1"/>
                </a:solidFill>
              </a:rPr>
              <a:t> desde suítes de escritório e </a:t>
            </a:r>
            <a:r>
              <a:rPr lang="pt-BR" sz="2000" b="1" dirty="0">
                <a:solidFill>
                  <a:schemeClr val="lt1"/>
                </a:solidFill>
              </a:rPr>
              <a:t>navegadores da web </a:t>
            </a:r>
            <a:r>
              <a:rPr lang="pt-BR" sz="2000" dirty="0">
                <a:solidFill>
                  <a:schemeClr val="lt1"/>
                </a:solidFill>
              </a:rPr>
              <a:t>até </a:t>
            </a:r>
            <a:r>
              <a:rPr lang="pt-BR" sz="2000" b="1" dirty="0">
                <a:solidFill>
                  <a:schemeClr val="lt1"/>
                </a:solidFill>
              </a:rPr>
              <a:t>ferramentas de design e desenvolvimento</a:t>
            </a:r>
            <a:r>
              <a:rPr lang="pt-BR" sz="2000" dirty="0">
                <a:solidFill>
                  <a:schemeClr val="lt1"/>
                </a:solidFill>
              </a:rPr>
              <a:t>.</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Lembrando que o </a:t>
            </a:r>
            <a:r>
              <a:rPr lang="pt-BR" sz="2000" b="1" dirty="0">
                <a:solidFill>
                  <a:schemeClr val="lt1"/>
                </a:solidFill>
              </a:rPr>
              <a:t>pacote de escritório padrão </a:t>
            </a:r>
            <a:r>
              <a:rPr lang="pt-BR" sz="2000" dirty="0">
                <a:solidFill>
                  <a:schemeClr val="lt1"/>
                </a:solidFill>
              </a:rPr>
              <a:t>é o pacote gratuito do LibreOffice.</a:t>
            </a:r>
          </a:p>
        </p:txBody>
      </p:sp>
      <p:pic>
        <p:nvPicPr>
          <p:cNvPr id="3080" name="Picture 8" descr="Como adaptar melhor o app library Pop!_OS 21.10? - Iniciantes - Diolinux  Plus">
            <a:extLst>
              <a:ext uri="{FF2B5EF4-FFF2-40B4-BE49-F238E27FC236}">
                <a16:creationId xmlns:a16="http://schemas.microsoft.com/office/drawing/2014/main" id="{A4375C35-7ED6-2082-36BF-BA19E00F4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8" b="20089"/>
          <a:stretch/>
        </p:blipFill>
        <p:spPr bwMode="auto">
          <a:xfrm>
            <a:off x="3679166" y="4571976"/>
            <a:ext cx="4833667" cy="2018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672421"/>
      </p:ext>
    </p:extLst>
  </p:cSld>
  <p:clrMapOvr>
    <a:masterClrMapping/>
  </p:clrMapOvr>
</p:sld>
</file>

<file path=ppt/theme/theme1.xml><?xml version="1.0" encoding="utf-8"?>
<a:theme xmlns:a="http://schemas.openxmlformats.org/drawingml/2006/main" name="Pop Art Culture Business Card by Slidesgo">
  <a:themeElements>
    <a:clrScheme name="Simple Light">
      <a:dk1>
        <a:srgbClr val="000000"/>
      </a:dk1>
      <a:lt1>
        <a:srgbClr val="FFFFFF"/>
      </a:lt1>
      <a:dk2>
        <a:srgbClr val="AADBF3"/>
      </a:dk2>
      <a:lt2>
        <a:srgbClr val="5AC7C4"/>
      </a:lt2>
      <a:accent1>
        <a:srgbClr val="2895D4"/>
      </a:accent1>
      <a:accent2>
        <a:srgbClr val="A162A9"/>
      </a:accent2>
      <a:accent3>
        <a:srgbClr val="D1569F"/>
      </a:accent3>
      <a:accent4>
        <a:srgbClr val="EE6DAC"/>
      </a:accent4>
      <a:accent5>
        <a:srgbClr val="F799AD"/>
      </a:accent5>
      <a:accent6>
        <a:srgbClr val="FADF6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Pop Art Culture Business Card by Slidesgo</Template>
  <TotalTime>840</TotalTime>
  <Words>3408</Words>
  <Application>Microsoft Office PowerPoint</Application>
  <PresentationFormat>Widescreen</PresentationFormat>
  <Paragraphs>205</Paragraphs>
  <Slides>41</Slides>
  <Notes>0</Notes>
  <HiddenSlides>0</HiddenSlides>
  <MMClips>0</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41</vt:i4>
      </vt:variant>
    </vt:vector>
  </HeadingPairs>
  <TitlesOfParts>
    <vt:vector size="48" baseType="lpstr">
      <vt:lpstr>Arial</vt:lpstr>
      <vt:lpstr>Arimo</vt:lpstr>
      <vt:lpstr>Calibri</vt:lpstr>
      <vt:lpstr>Fredoka One</vt:lpstr>
      <vt:lpstr>Roboto</vt:lpstr>
      <vt:lpstr>Pop Art Culture Business Card by Slidesgo</vt:lpstr>
      <vt:lpstr>Slidesgo Final Pages</vt:lpstr>
      <vt:lpstr> BreadTrack SGBD para uma Padaria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POP!_OS Sistema Operacional</dc:title>
  <dc:creator>Bruno Konzen</dc:creator>
  <cp:lastModifiedBy>Bruno Konzen</cp:lastModifiedBy>
  <cp:revision>20</cp:revision>
  <dcterms:created xsi:type="dcterms:W3CDTF">2023-06-28T18:25:35Z</dcterms:created>
  <dcterms:modified xsi:type="dcterms:W3CDTF">2023-07-04T00:57:00Z</dcterms:modified>
</cp:coreProperties>
</file>